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58" r:id="rId8"/>
    <p:sldId id="259" r:id="rId9"/>
    <p:sldId id="260" r:id="rId10"/>
    <p:sldId id="261" r:id="rId11"/>
    <p:sldId id="267" r:id="rId12"/>
    <p:sldId id="270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54" autoAdjust="0"/>
  </p:normalViewPr>
  <p:slideViewPr>
    <p:cSldViewPr>
      <p:cViewPr varScale="1">
        <p:scale>
          <a:sx n="106" d="100"/>
          <a:sy n="106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C677D-B1D3-4C7C-A6B3-97D7B15894C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99ABCD2-2A3F-4986-BACC-4CBE7F828ACA}">
      <dgm:prSet phldrT="[Текст]"/>
      <dgm:spPr/>
      <dgm:t>
        <a:bodyPr/>
        <a:lstStyle/>
        <a:p>
          <a:r>
            <a:rPr lang="en-US" dirty="0" smtClean="0"/>
            <a:t>The problem with air</a:t>
          </a:r>
          <a:endParaRPr lang="uk-UA" dirty="0"/>
        </a:p>
      </dgm:t>
    </dgm:pt>
    <dgm:pt modelId="{8BEACBCE-1A5D-4A90-A6F8-863B093B3C8B}" type="parTrans" cxnId="{327B9C03-5A52-4808-952B-EA8CEAC0ABF5}">
      <dgm:prSet/>
      <dgm:spPr/>
      <dgm:t>
        <a:bodyPr/>
        <a:lstStyle/>
        <a:p>
          <a:endParaRPr lang="uk-UA"/>
        </a:p>
      </dgm:t>
    </dgm:pt>
    <dgm:pt modelId="{185B5D70-4C3C-49A9-A9EA-32FED0064B73}" type="sibTrans" cxnId="{327B9C03-5A52-4808-952B-EA8CEAC0ABF5}">
      <dgm:prSet/>
      <dgm:spPr/>
      <dgm:t>
        <a:bodyPr/>
        <a:lstStyle/>
        <a:p>
          <a:endParaRPr lang="uk-UA"/>
        </a:p>
      </dgm:t>
    </dgm:pt>
    <dgm:pt modelId="{6054B9F4-662F-4FDB-BA4A-2C1A9182B5BF}">
      <dgm:prSet phldrT="[Текст]"/>
      <dgm:spPr/>
      <dgm:t>
        <a:bodyPr/>
        <a:lstStyle/>
        <a:p>
          <a:r>
            <a:rPr lang="en-US" dirty="0" smtClean="0"/>
            <a:t>The problem with soil</a:t>
          </a:r>
          <a:endParaRPr lang="uk-UA" dirty="0"/>
        </a:p>
      </dgm:t>
    </dgm:pt>
    <dgm:pt modelId="{B3950527-FA6F-4E82-B18A-EBEB86F70B58}" type="parTrans" cxnId="{F36EFE17-5151-4DCD-BF68-0547C4E73119}">
      <dgm:prSet/>
      <dgm:spPr/>
      <dgm:t>
        <a:bodyPr/>
        <a:lstStyle/>
        <a:p>
          <a:endParaRPr lang="uk-UA"/>
        </a:p>
      </dgm:t>
    </dgm:pt>
    <dgm:pt modelId="{47A345F5-CFFE-461E-AFDF-E43D36C1E01F}" type="sibTrans" cxnId="{F36EFE17-5151-4DCD-BF68-0547C4E73119}">
      <dgm:prSet/>
      <dgm:spPr/>
      <dgm:t>
        <a:bodyPr/>
        <a:lstStyle/>
        <a:p>
          <a:endParaRPr lang="uk-UA"/>
        </a:p>
      </dgm:t>
    </dgm:pt>
    <dgm:pt modelId="{B82211A7-DF4D-4194-A440-F0C0556DE23E}">
      <dgm:prSet phldrT="[Текст]"/>
      <dgm:spPr/>
      <dgm:t>
        <a:bodyPr/>
        <a:lstStyle/>
        <a:p>
          <a:r>
            <a:rPr lang="en-US" dirty="0" smtClean="0"/>
            <a:t>The problem with water</a:t>
          </a:r>
          <a:endParaRPr lang="uk-UA" dirty="0"/>
        </a:p>
      </dgm:t>
    </dgm:pt>
    <dgm:pt modelId="{9F486F72-1009-4D61-9E46-8379B88532ED}" type="parTrans" cxnId="{7573248F-CB32-43AA-BC91-88DEE5C01BE9}">
      <dgm:prSet/>
      <dgm:spPr/>
      <dgm:t>
        <a:bodyPr/>
        <a:lstStyle/>
        <a:p>
          <a:endParaRPr lang="uk-UA"/>
        </a:p>
      </dgm:t>
    </dgm:pt>
    <dgm:pt modelId="{5409474E-1BE4-42CB-92C9-FBFB7C6FE620}" type="sibTrans" cxnId="{7573248F-CB32-43AA-BC91-88DEE5C01BE9}">
      <dgm:prSet/>
      <dgm:spPr/>
      <dgm:t>
        <a:bodyPr/>
        <a:lstStyle/>
        <a:p>
          <a:endParaRPr lang="uk-UA"/>
        </a:p>
      </dgm:t>
    </dgm:pt>
    <dgm:pt modelId="{3DB66D52-E48C-4CF9-9A9E-7E144D4306B2}" type="pres">
      <dgm:prSet presAssocID="{A10C677D-B1D3-4C7C-A6B3-97D7B15894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2A86FC5-95FE-4DE2-89CC-B01E2298C9AD}" type="pres">
      <dgm:prSet presAssocID="{A10C677D-B1D3-4C7C-A6B3-97D7B15894CE}" presName="Name1" presStyleCnt="0"/>
      <dgm:spPr/>
    </dgm:pt>
    <dgm:pt modelId="{5AA1C750-85B5-4C08-94D4-D694C12CD506}" type="pres">
      <dgm:prSet presAssocID="{A10C677D-B1D3-4C7C-A6B3-97D7B15894CE}" presName="cycle" presStyleCnt="0"/>
      <dgm:spPr/>
    </dgm:pt>
    <dgm:pt modelId="{2AB280CB-E8F3-480B-87D2-7CD31BD8C4C1}" type="pres">
      <dgm:prSet presAssocID="{A10C677D-B1D3-4C7C-A6B3-97D7B15894CE}" presName="srcNode" presStyleLbl="node1" presStyleIdx="0" presStyleCnt="3"/>
      <dgm:spPr/>
    </dgm:pt>
    <dgm:pt modelId="{0B2C5B46-6D71-42A4-8A15-5786A9235281}" type="pres">
      <dgm:prSet presAssocID="{A10C677D-B1D3-4C7C-A6B3-97D7B15894CE}" presName="conn" presStyleLbl="parChTrans1D2" presStyleIdx="0" presStyleCnt="1"/>
      <dgm:spPr/>
      <dgm:t>
        <a:bodyPr/>
        <a:lstStyle/>
        <a:p>
          <a:endParaRPr lang="ru-RU"/>
        </a:p>
      </dgm:t>
    </dgm:pt>
    <dgm:pt modelId="{70696702-B9CD-4EC1-8740-28E4A87AE52D}" type="pres">
      <dgm:prSet presAssocID="{A10C677D-B1D3-4C7C-A6B3-97D7B15894CE}" presName="extraNode" presStyleLbl="node1" presStyleIdx="0" presStyleCnt="3"/>
      <dgm:spPr/>
    </dgm:pt>
    <dgm:pt modelId="{38B342F1-64E3-40AC-8518-A8E238755F05}" type="pres">
      <dgm:prSet presAssocID="{A10C677D-B1D3-4C7C-A6B3-97D7B15894CE}" presName="dstNode" presStyleLbl="node1" presStyleIdx="0" presStyleCnt="3"/>
      <dgm:spPr/>
    </dgm:pt>
    <dgm:pt modelId="{58D04239-0983-47E2-8B75-1634A3BDED23}" type="pres">
      <dgm:prSet presAssocID="{A99ABCD2-2A3F-4986-BACC-4CBE7F828AC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983E1-D2AE-4641-81D0-3363F6933D3E}" type="pres">
      <dgm:prSet presAssocID="{A99ABCD2-2A3F-4986-BACC-4CBE7F828ACA}" presName="accent_1" presStyleCnt="0"/>
      <dgm:spPr/>
    </dgm:pt>
    <dgm:pt modelId="{E07E5BB1-1BC0-4F3B-A933-5B757B515540}" type="pres">
      <dgm:prSet presAssocID="{A99ABCD2-2A3F-4986-BACC-4CBE7F828ACA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340A4AD6-6BEF-4168-B3CF-2F5475023FE8}" type="pres">
      <dgm:prSet presAssocID="{6054B9F4-662F-4FDB-BA4A-2C1A9182B5B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9337F-9E2E-4929-946E-D09F191C6000}" type="pres">
      <dgm:prSet presAssocID="{6054B9F4-662F-4FDB-BA4A-2C1A9182B5BF}" presName="accent_2" presStyleCnt="0"/>
      <dgm:spPr/>
    </dgm:pt>
    <dgm:pt modelId="{435967DB-83F5-4C57-971C-B408826A6BF5}" type="pres">
      <dgm:prSet presAssocID="{6054B9F4-662F-4FDB-BA4A-2C1A9182B5BF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CDB8A3C-5F14-4E4A-A7D7-55949D147055}" type="pres">
      <dgm:prSet presAssocID="{B82211A7-DF4D-4194-A440-F0C0556DE23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945EC-F9F9-41B7-9331-F25FA5233DD9}" type="pres">
      <dgm:prSet presAssocID="{B82211A7-DF4D-4194-A440-F0C0556DE23E}" presName="accent_3" presStyleCnt="0"/>
      <dgm:spPr/>
    </dgm:pt>
    <dgm:pt modelId="{B501CCE1-D3C7-443D-BD18-EBBB55B964FB}" type="pres">
      <dgm:prSet presAssocID="{B82211A7-DF4D-4194-A440-F0C0556DE23E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273F82C-1A0D-4037-88E7-B4BEBF3498BC}" type="presOf" srcId="{6054B9F4-662F-4FDB-BA4A-2C1A9182B5BF}" destId="{340A4AD6-6BEF-4168-B3CF-2F5475023FE8}" srcOrd="0" destOrd="0" presId="urn:microsoft.com/office/officeart/2008/layout/VerticalCurvedList"/>
    <dgm:cxn modelId="{7573248F-CB32-43AA-BC91-88DEE5C01BE9}" srcId="{A10C677D-B1D3-4C7C-A6B3-97D7B15894CE}" destId="{B82211A7-DF4D-4194-A440-F0C0556DE23E}" srcOrd="2" destOrd="0" parTransId="{9F486F72-1009-4D61-9E46-8379B88532ED}" sibTransId="{5409474E-1BE4-42CB-92C9-FBFB7C6FE620}"/>
    <dgm:cxn modelId="{CF5AAFA8-F27A-4E50-9413-DE9F81C2BC59}" type="presOf" srcId="{A99ABCD2-2A3F-4986-BACC-4CBE7F828ACA}" destId="{58D04239-0983-47E2-8B75-1634A3BDED23}" srcOrd="0" destOrd="0" presId="urn:microsoft.com/office/officeart/2008/layout/VerticalCurvedList"/>
    <dgm:cxn modelId="{BCACE30B-9514-47EA-8709-8EE953B2CA86}" type="presOf" srcId="{A10C677D-B1D3-4C7C-A6B3-97D7B15894CE}" destId="{3DB66D52-E48C-4CF9-9A9E-7E144D4306B2}" srcOrd="0" destOrd="0" presId="urn:microsoft.com/office/officeart/2008/layout/VerticalCurvedList"/>
    <dgm:cxn modelId="{617A0D83-CCC4-4E67-9E5C-27170853E0E6}" type="presOf" srcId="{B82211A7-DF4D-4194-A440-F0C0556DE23E}" destId="{7CDB8A3C-5F14-4E4A-A7D7-55949D147055}" srcOrd="0" destOrd="0" presId="urn:microsoft.com/office/officeart/2008/layout/VerticalCurvedList"/>
    <dgm:cxn modelId="{F36EFE17-5151-4DCD-BF68-0547C4E73119}" srcId="{A10C677D-B1D3-4C7C-A6B3-97D7B15894CE}" destId="{6054B9F4-662F-4FDB-BA4A-2C1A9182B5BF}" srcOrd="1" destOrd="0" parTransId="{B3950527-FA6F-4E82-B18A-EBEB86F70B58}" sibTransId="{47A345F5-CFFE-461E-AFDF-E43D36C1E01F}"/>
    <dgm:cxn modelId="{A5981EA1-736B-40A0-9ABD-9A8D88A8020C}" type="presOf" srcId="{185B5D70-4C3C-49A9-A9EA-32FED0064B73}" destId="{0B2C5B46-6D71-42A4-8A15-5786A9235281}" srcOrd="0" destOrd="0" presId="urn:microsoft.com/office/officeart/2008/layout/VerticalCurvedList"/>
    <dgm:cxn modelId="{327B9C03-5A52-4808-952B-EA8CEAC0ABF5}" srcId="{A10C677D-B1D3-4C7C-A6B3-97D7B15894CE}" destId="{A99ABCD2-2A3F-4986-BACC-4CBE7F828ACA}" srcOrd="0" destOrd="0" parTransId="{8BEACBCE-1A5D-4A90-A6F8-863B093B3C8B}" sibTransId="{185B5D70-4C3C-49A9-A9EA-32FED0064B73}"/>
    <dgm:cxn modelId="{C12712B5-6459-4A13-B690-ECD58751CCAF}" type="presParOf" srcId="{3DB66D52-E48C-4CF9-9A9E-7E144D4306B2}" destId="{E2A86FC5-95FE-4DE2-89CC-B01E2298C9AD}" srcOrd="0" destOrd="0" presId="urn:microsoft.com/office/officeart/2008/layout/VerticalCurvedList"/>
    <dgm:cxn modelId="{5A49D7AB-D714-4EE1-B319-ABC3C6A96D2D}" type="presParOf" srcId="{E2A86FC5-95FE-4DE2-89CC-B01E2298C9AD}" destId="{5AA1C750-85B5-4C08-94D4-D694C12CD506}" srcOrd="0" destOrd="0" presId="urn:microsoft.com/office/officeart/2008/layout/VerticalCurvedList"/>
    <dgm:cxn modelId="{E1A872CE-D7EC-418F-99C5-864C4B0495A8}" type="presParOf" srcId="{5AA1C750-85B5-4C08-94D4-D694C12CD506}" destId="{2AB280CB-E8F3-480B-87D2-7CD31BD8C4C1}" srcOrd="0" destOrd="0" presId="urn:microsoft.com/office/officeart/2008/layout/VerticalCurvedList"/>
    <dgm:cxn modelId="{1FDA8879-6B1C-4280-81DF-80C92E202599}" type="presParOf" srcId="{5AA1C750-85B5-4C08-94D4-D694C12CD506}" destId="{0B2C5B46-6D71-42A4-8A15-5786A9235281}" srcOrd="1" destOrd="0" presId="urn:microsoft.com/office/officeart/2008/layout/VerticalCurvedList"/>
    <dgm:cxn modelId="{59A2B63F-810A-412F-ABBC-1E3CC2FDD139}" type="presParOf" srcId="{5AA1C750-85B5-4C08-94D4-D694C12CD506}" destId="{70696702-B9CD-4EC1-8740-28E4A87AE52D}" srcOrd="2" destOrd="0" presId="urn:microsoft.com/office/officeart/2008/layout/VerticalCurvedList"/>
    <dgm:cxn modelId="{F18D2926-3240-4BFC-8D29-F72972CC0E04}" type="presParOf" srcId="{5AA1C750-85B5-4C08-94D4-D694C12CD506}" destId="{38B342F1-64E3-40AC-8518-A8E238755F05}" srcOrd="3" destOrd="0" presId="urn:microsoft.com/office/officeart/2008/layout/VerticalCurvedList"/>
    <dgm:cxn modelId="{96E7EE25-D2A0-497B-A778-5834BD15C7BB}" type="presParOf" srcId="{E2A86FC5-95FE-4DE2-89CC-B01E2298C9AD}" destId="{58D04239-0983-47E2-8B75-1634A3BDED23}" srcOrd="1" destOrd="0" presId="urn:microsoft.com/office/officeart/2008/layout/VerticalCurvedList"/>
    <dgm:cxn modelId="{731E3745-C770-4FF2-B08C-ACFDF944B74E}" type="presParOf" srcId="{E2A86FC5-95FE-4DE2-89CC-B01E2298C9AD}" destId="{B23983E1-D2AE-4641-81D0-3363F6933D3E}" srcOrd="2" destOrd="0" presId="urn:microsoft.com/office/officeart/2008/layout/VerticalCurvedList"/>
    <dgm:cxn modelId="{7AC2EBFF-8F3E-42F3-A40D-1A9F463874CA}" type="presParOf" srcId="{B23983E1-D2AE-4641-81D0-3363F6933D3E}" destId="{E07E5BB1-1BC0-4F3B-A933-5B757B515540}" srcOrd="0" destOrd="0" presId="urn:microsoft.com/office/officeart/2008/layout/VerticalCurvedList"/>
    <dgm:cxn modelId="{9682FED0-BF2A-480C-BB9C-3B0F3ED82656}" type="presParOf" srcId="{E2A86FC5-95FE-4DE2-89CC-B01E2298C9AD}" destId="{340A4AD6-6BEF-4168-B3CF-2F5475023FE8}" srcOrd="3" destOrd="0" presId="urn:microsoft.com/office/officeart/2008/layout/VerticalCurvedList"/>
    <dgm:cxn modelId="{07684065-F25F-40BB-9D7F-50044876ADFC}" type="presParOf" srcId="{E2A86FC5-95FE-4DE2-89CC-B01E2298C9AD}" destId="{8189337F-9E2E-4929-946E-D09F191C6000}" srcOrd="4" destOrd="0" presId="urn:microsoft.com/office/officeart/2008/layout/VerticalCurvedList"/>
    <dgm:cxn modelId="{793EDE36-2985-404B-B660-7264B5C9B5E4}" type="presParOf" srcId="{8189337F-9E2E-4929-946E-D09F191C6000}" destId="{435967DB-83F5-4C57-971C-B408826A6BF5}" srcOrd="0" destOrd="0" presId="urn:microsoft.com/office/officeart/2008/layout/VerticalCurvedList"/>
    <dgm:cxn modelId="{F8FEC26D-F503-4BA9-8AE0-1425845E6D60}" type="presParOf" srcId="{E2A86FC5-95FE-4DE2-89CC-B01E2298C9AD}" destId="{7CDB8A3C-5F14-4E4A-A7D7-55949D147055}" srcOrd="5" destOrd="0" presId="urn:microsoft.com/office/officeart/2008/layout/VerticalCurvedList"/>
    <dgm:cxn modelId="{CEF29F4E-27DF-4B18-9F89-9B4E9502129E}" type="presParOf" srcId="{E2A86FC5-95FE-4DE2-89CC-B01E2298C9AD}" destId="{288945EC-F9F9-41B7-9331-F25FA5233DD9}" srcOrd="6" destOrd="0" presId="urn:microsoft.com/office/officeart/2008/layout/VerticalCurvedList"/>
    <dgm:cxn modelId="{9E7DDC41-87A6-4DB2-8615-4D960EE95932}" type="presParOf" srcId="{288945EC-F9F9-41B7-9331-F25FA5233DD9}" destId="{B501CCE1-D3C7-443D-BD18-EBBB55B964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892853-83EF-4830-A302-0323C4DC312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EB26227-98AA-40A7-94F6-9CD8B27C6955}">
      <dgm:prSet phldrT="[Текст]"/>
      <dgm:spPr/>
      <dgm:t>
        <a:bodyPr/>
        <a:lstStyle/>
        <a:p>
          <a:r>
            <a:rPr lang="en-US" dirty="0" smtClean="0"/>
            <a:t>Turn on the save lamps</a:t>
          </a:r>
          <a:endParaRPr lang="uk-UA" dirty="0"/>
        </a:p>
      </dgm:t>
    </dgm:pt>
    <dgm:pt modelId="{73845188-3E77-4A19-8203-877A660943AC}" type="parTrans" cxnId="{641C6348-B453-4CBE-9FA7-D06AA8D3EFA7}">
      <dgm:prSet/>
      <dgm:spPr/>
      <dgm:t>
        <a:bodyPr/>
        <a:lstStyle/>
        <a:p>
          <a:endParaRPr lang="uk-UA"/>
        </a:p>
      </dgm:t>
    </dgm:pt>
    <dgm:pt modelId="{4946152A-DC49-4737-AE34-911CE4889769}" type="sibTrans" cxnId="{641C6348-B453-4CBE-9FA7-D06AA8D3EFA7}">
      <dgm:prSet/>
      <dgm:spPr/>
      <dgm:t>
        <a:bodyPr/>
        <a:lstStyle/>
        <a:p>
          <a:endParaRPr lang="uk-UA"/>
        </a:p>
      </dgm:t>
    </dgm:pt>
    <dgm:pt modelId="{296031CB-79A6-41D2-AC64-E644D5DA7F66}">
      <dgm:prSet phldrT="[Текст]"/>
      <dgm:spPr/>
      <dgm:t>
        <a:bodyPr/>
        <a:lstStyle/>
        <a:p>
          <a:r>
            <a:rPr lang="en-US" dirty="0" smtClean="0"/>
            <a:t>Use bio-cars</a:t>
          </a:r>
          <a:endParaRPr lang="uk-UA" dirty="0"/>
        </a:p>
      </dgm:t>
    </dgm:pt>
    <dgm:pt modelId="{AF1EFF1E-BE5A-4DA0-83AF-923BF1304201}" type="parTrans" cxnId="{537FFC5F-CD59-4EA6-8E35-F770DA13A23E}">
      <dgm:prSet/>
      <dgm:spPr/>
      <dgm:t>
        <a:bodyPr/>
        <a:lstStyle/>
        <a:p>
          <a:endParaRPr lang="uk-UA"/>
        </a:p>
      </dgm:t>
    </dgm:pt>
    <dgm:pt modelId="{F1B5A5B5-D124-434D-8D26-FBEC7D3FB992}" type="sibTrans" cxnId="{537FFC5F-CD59-4EA6-8E35-F770DA13A23E}">
      <dgm:prSet/>
      <dgm:spPr/>
      <dgm:t>
        <a:bodyPr/>
        <a:lstStyle/>
        <a:p>
          <a:endParaRPr lang="uk-UA"/>
        </a:p>
      </dgm:t>
    </dgm:pt>
    <dgm:pt modelId="{8F2A2210-1DC0-4E67-BC63-692F55ED55E5}">
      <dgm:prSet phldrT="[Текст]"/>
      <dgm:spPr/>
      <dgm:t>
        <a:bodyPr/>
        <a:lstStyle/>
        <a:p>
          <a:r>
            <a:rPr lang="en-US" dirty="0" smtClean="0"/>
            <a:t>Recycle plastic packages</a:t>
          </a:r>
          <a:endParaRPr lang="uk-UA" dirty="0"/>
        </a:p>
      </dgm:t>
    </dgm:pt>
    <dgm:pt modelId="{06F4E910-6638-4FBF-A7E1-91F9A3ACD675}" type="parTrans" cxnId="{EB638ADE-6389-4EAC-B54A-88EED0CD6EEE}">
      <dgm:prSet/>
      <dgm:spPr/>
      <dgm:t>
        <a:bodyPr/>
        <a:lstStyle/>
        <a:p>
          <a:endParaRPr lang="uk-UA"/>
        </a:p>
      </dgm:t>
    </dgm:pt>
    <dgm:pt modelId="{58E54041-B48E-4A92-8839-49F2D694FAB1}" type="sibTrans" cxnId="{EB638ADE-6389-4EAC-B54A-88EED0CD6EEE}">
      <dgm:prSet/>
      <dgm:spPr/>
      <dgm:t>
        <a:bodyPr/>
        <a:lstStyle/>
        <a:p>
          <a:endParaRPr lang="uk-UA"/>
        </a:p>
      </dgm:t>
    </dgm:pt>
    <dgm:pt modelId="{9F9C4494-79BE-4B74-BF69-646EA41D0CFD}" type="pres">
      <dgm:prSet presAssocID="{C5892853-83EF-4830-A302-0323C4DC3128}" presName="Name0" presStyleCnt="0">
        <dgm:presLayoutVars>
          <dgm:dir/>
          <dgm:resizeHandles val="exact"/>
        </dgm:presLayoutVars>
      </dgm:prSet>
      <dgm:spPr/>
    </dgm:pt>
    <dgm:pt modelId="{3D9FE5DB-ECB5-4148-8315-1C027FFF8189}" type="pres">
      <dgm:prSet presAssocID="{C5892853-83EF-4830-A302-0323C4DC3128}" presName="bkgdShp" presStyleLbl="alignAccFollowNode1" presStyleIdx="0" presStyleCnt="1"/>
      <dgm:spPr/>
    </dgm:pt>
    <dgm:pt modelId="{70A73324-5FD1-4E43-ACF2-98A9FEDAC2B1}" type="pres">
      <dgm:prSet presAssocID="{C5892853-83EF-4830-A302-0323C4DC3128}" presName="linComp" presStyleCnt="0"/>
      <dgm:spPr/>
    </dgm:pt>
    <dgm:pt modelId="{8A91C3EB-8022-45B8-8BA3-D6AB9E715A2C}" type="pres">
      <dgm:prSet presAssocID="{5EB26227-98AA-40A7-94F6-9CD8B27C6955}" presName="compNode" presStyleCnt="0"/>
      <dgm:spPr/>
    </dgm:pt>
    <dgm:pt modelId="{8CDD3305-FED8-4FB1-9964-4BE894950B14}" type="pres">
      <dgm:prSet presAssocID="{5EB26227-98AA-40A7-94F6-9CD8B27C695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7BE20-6B16-47AB-A388-8C53992C2509}" type="pres">
      <dgm:prSet presAssocID="{5EB26227-98AA-40A7-94F6-9CD8B27C6955}" presName="invisiNode" presStyleLbl="node1" presStyleIdx="0" presStyleCnt="3"/>
      <dgm:spPr/>
    </dgm:pt>
    <dgm:pt modelId="{46C90FE1-497C-43CF-950C-2B4B3282FAF0}" type="pres">
      <dgm:prSet presAssocID="{5EB26227-98AA-40A7-94F6-9CD8B27C6955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8747057-7CEB-4536-B177-9206B707CAEE}" type="pres">
      <dgm:prSet presAssocID="{4946152A-DC49-4737-AE34-911CE48897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7975038-CBC6-4DA6-8D0C-0F36C3375950}" type="pres">
      <dgm:prSet presAssocID="{296031CB-79A6-41D2-AC64-E644D5DA7F66}" presName="compNode" presStyleCnt="0"/>
      <dgm:spPr/>
    </dgm:pt>
    <dgm:pt modelId="{705C150B-EF77-4810-8B57-6C10E28B9222}" type="pres">
      <dgm:prSet presAssocID="{296031CB-79A6-41D2-AC64-E644D5DA7F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2004E-4111-4120-A31F-A6E1D92ACB14}" type="pres">
      <dgm:prSet presAssocID="{296031CB-79A6-41D2-AC64-E644D5DA7F66}" presName="invisiNode" presStyleLbl="node1" presStyleIdx="1" presStyleCnt="3"/>
      <dgm:spPr/>
    </dgm:pt>
    <dgm:pt modelId="{1D53543D-7CB2-40C8-9870-AFB3A5516321}" type="pres">
      <dgm:prSet presAssocID="{296031CB-79A6-41D2-AC64-E644D5DA7F6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6DCC246-B7E0-42DD-BC64-D732D894A69E}" type="pres">
      <dgm:prSet presAssocID="{F1B5A5B5-D124-434D-8D26-FBEC7D3FB9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F81237F-9D49-4E02-935B-FC47877F3529}" type="pres">
      <dgm:prSet presAssocID="{8F2A2210-1DC0-4E67-BC63-692F55ED55E5}" presName="compNode" presStyleCnt="0"/>
      <dgm:spPr/>
    </dgm:pt>
    <dgm:pt modelId="{97171F2B-0631-486D-AF40-B4435048F874}" type="pres">
      <dgm:prSet presAssocID="{8F2A2210-1DC0-4E67-BC63-692F55ED55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71CEE-5CED-4A41-9D03-A837A3952BB8}" type="pres">
      <dgm:prSet presAssocID="{8F2A2210-1DC0-4E67-BC63-692F55ED55E5}" presName="invisiNode" presStyleLbl="node1" presStyleIdx="2" presStyleCnt="3"/>
      <dgm:spPr/>
    </dgm:pt>
    <dgm:pt modelId="{A30491DF-0675-46D3-8826-FA9EB42FBFAB}" type="pres">
      <dgm:prSet presAssocID="{8F2A2210-1DC0-4E67-BC63-692F55ED55E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41C6348-B453-4CBE-9FA7-D06AA8D3EFA7}" srcId="{C5892853-83EF-4830-A302-0323C4DC3128}" destId="{5EB26227-98AA-40A7-94F6-9CD8B27C6955}" srcOrd="0" destOrd="0" parTransId="{73845188-3E77-4A19-8203-877A660943AC}" sibTransId="{4946152A-DC49-4737-AE34-911CE4889769}"/>
    <dgm:cxn modelId="{EB638ADE-6389-4EAC-B54A-88EED0CD6EEE}" srcId="{C5892853-83EF-4830-A302-0323C4DC3128}" destId="{8F2A2210-1DC0-4E67-BC63-692F55ED55E5}" srcOrd="2" destOrd="0" parTransId="{06F4E910-6638-4FBF-A7E1-91F9A3ACD675}" sibTransId="{58E54041-B48E-4A92-8839-49F2D694FAB1}"/>
    <dgm:cxn modelId="{36CC6B8D-C765-4C98-8699-43C7F61DAF1A}" type="presOf" srcId="{296031CB-79A6-41D2-AC64-E644D5DA7F66}" destId="{705C150B-EF77-4810-8B57-6C10E28B9222}" srcOrd="0" destOrd="0" presId="urn:microsoft.com/office/officeart/2005/8/layout/pList2"/>
    <dgm:cxn modelId="{7A90D2BD-87C9-47CB-9D49-4D9FDE0EB764}" type="presOf" srcId="{F1B5A5B5-D124-434D-8D26-FBEC7D3FB992}" destId="{56DCC246-B7E0-42DD-BC64-D732D894A69E}" srcOrd="0" destOrd="0" presId="urn:microsoft.com/office/officeart/2005/8/layout/pList2"/>
    <dgm:cxn modelId="{0FAAC0C1-AA21-4679-8A84-772A4D51A9BC}" type="presOf" srcId="{4946152A-DC49-4737-AE34-911CE4889769}" destId="{C8747057-7CEB-4536-B177-9206B707CAEE}" srcOrd="0" destOrd="0" presId="urn:microsoft.com/office/officeart/2005/8/layout/pList2"/>
    <dgm:cxn modelId="{5BD001E8-3073-404D-BA84-AA5329961921}" type="presOf" srcId="{5EB26227-98AA-40A7-94F6-9CD8B27C6955}" destId="{8CDD3305-FED8-4FB1-9964-4BE894950B14}" srcOrd="0" destOrd="0" presId="urn:microsoft.com/office/officeart/2005/8/layout/pList2"/>
    <dgm:cxn modelId="{537FFC5F-CD59-4EA6-8E35-F770DA13A23E}" srcId="{C5892853-83EF-4830-A302-0323C4DC3128}" destId="{296031CB-79A6-41D2-AC64-E644D5DA7F66}" srcOrd="1" destOrd="0" parTransId="{AF1EFF1E-BE5A-4DA0-83AF-923BF1304201}" sibTransId="{F1B5A5B5-D124-434D-8D26-FBEC7D3FB992}"/>
    <dgm:cxn modelId="{69EF3471-FEB1-467E-BB99-DA39186DD53B}" type="presOf" srcId="{C5892853-83EF-4830-A302-0323C4DC3128}" destId="{9F9C4494-79BE-4B74-BF69-646EA41D0CFD}" srcOrd="0" destOrd="0" presId="urn:microsoft.com/office/officeart/2005/8/layout/pList2"/>
    <dgm:cxn modelId="{033734CF-7818-46C7-86C7-9BCF41B77CAB}" type="presOf" srcId="{8F2A2210-1DC0-4E67-BC63-692F55ED55E5}" destId="{97171F2B-0631-486D-AF40-B4435048F874}" srcOrd="0" destOrd="0" presId="urn:microsoft.com/office/officeart/2005/8/layout/pList2"/>
    <dgm:cxn modelId="{372603CC-3A0C-4694-A2C0-A90F26577D89}" type="presParOf" srcId="{9F9C4494-79BE-4B74-BF69-646EA41D0CFD}" destId="{3D9FE5DB-ECB5-4148-8315-1C027FFF8189}" srcOrd="0" destOrd="0" presId="urn:microsoft.com/office/officeart/2005/8/layout/pList2"/>
    <dgm:cxn modelId="{C4BA4A9C-D367-4456-8EF0-87277E9669A3}" type="presParOf" srcId="{9F9C4494-79BE-4B74-BF69-646EA41D0CFD}" destId="{70A73324-5FD1-4E43-ACF2-98A9FEDAC2B1}" srcOrd="1" destOrd="0" presId="urn:microsoft.com/office/officeart/2005/8/layout/pList2"/>
    <dgm:cxn modelId="{EC3E325B-017E-4AB1-840E-B4103C5D6C08}" type="presParOf" srcId="{70A73324-5FD1-4E43-ACF2-98A9FEDAC2B1}" destId="{8A91C3EB-8022-45B8-8BA3-D6AB9E715A2C}" srcOrd="0" destOrd="0" presId="urn:microsoft.com/office/officeart/2005/8/layout/pList2"/>
    <dgm:cxn modelId="{E246F9E8-D8F9-487A-A832-A7AC29F7F485}" type="presParOf" srcId="{8A91C3EB-8022-45B8-8BA3-D6AB9E715A2C}" destId="{8CDD3305-FED8-4FB1-9964-4BE894950B14}" srcOrd="0" destOrd="0" presId="urn:microsoft.com/office/officeart/2005/8/layout/pList2"/>
    <dgm:cxn modelId="{AF3C65FF-344E-4ED3-9BA0-B917C2B2960B}" type="presParOf" srcId="{8A91C3EB-8022-45B8-8BA3-D6AB9E715A2C}" destId="{4207BE20-6B16-47AB-A388-8C53992C2509}" srcOrd="1" destOrd="0" presId="urn:microsoft.com/office/officeart/2005/8/layout/pList2"/>
    <dgm:cxn modelId="{E5CE2C61-1812-401A-9913-772CFCA1D6BA}" type="presParOf" srcId="{8A91C3EB-8022-45B8-8BA3-D6AB9E715A2C}" destId="{46C90FE1-497C-43CF-950C-2B4B3282FAF0}" srcOrd="2" destOrd="0" presId="urn:microsoft.com/office/officeart/2005/8/layout/pList2"/>
    <dgm:cxn modelId="{224DEEA3-A1F2-49F8-8240-0D89BD3E016C}" type="presParOf" srcId="{70A73324-5FD1-4E43-ACF2-98A9FEDAC2B1}" destId="{C8747057-7CEB-4536-B177-9206B707CAEE}" srcOrd="1" destOrd="0" presId="urn:microsoft.com/office/officeart/2005/8/layout/pList2"/>
    <dgm:cxn modelId="{40F252E3-80BB-40F4-8B1E-42DDD1385F52}" type="presParOf" srcId="{70A73324-5FD1-4E43-ACF2-98A9FEDAC2B1}" destId="{B7975038-CBC6-4DA6-8D0C-0F36C3375950}" srcOrd="2" destOrd="0" presId="urn:microsoft.com/office/officeart/2005/8/layout/pList2"/>
    <dgm:cxn modelId="{D14D3BFF-C58B-4175-A53C-035F0647AED6}" type="presParOf" srcId="{B7975038-CBC6-4DA6-8D0C-0F36C3375950}" destId="{705C150B-EF77-4810-8B57-6C10E28B9222}" srcOrd="0" destOrd="0" presId="urn:microsoft.com/office/officeart/2005/8/layout/pList2"/>
    <dgm:cxn modelId="{346E1DC0-D910-4CD3-A0BA-54FA9752FA97}" type="presParOf" srcId="{B7975038-CBC6-4DA6-8D0C-0F36C3375950}" destId="{6952004E-4111-4120-A31F-A6E1D92ACB14}" srcOrd="1" destOrd="0" presId="urn:microsoft.com/office/officeart/2005/8/layout/pList2"/>
    <dgm:cxn modelId="{E04D77D5-710E-4C6B-83E9-91E23CAA5DF8}" type="presParOf" srcId="{B7975038-CBC6-4DA6-8D0C-0F36C3375950}" destId="{1D53543D-7CB2-40C8-9870-AFB3A5516321}" srcOrd="2" destOrd="0" presId="urn:microsoft.com/office/officeart/2005/8/layout/pList2"/>
    <dgm:cxn modelId="{9987BACF-F590-4B1F-B5F7-451252C11B6C}" type="presParOf" srcId="{70A73324-5FD1-4E43-ACF2-98A9FEDAC2B1}" destId="{56DCC246-B7E0-42DD-BC64-D732D894A69E}" srcOrd="3" destOrd="0" presId="urn:microsoft.com/office/officeart/2005/8/layout/pList2"/>
    <dgm:cxn modelId="{4BC22C9E-F748-4461-8944-0988317612F0}" type="presParOf" srcId="{70A73324-5FD1-4E43-ACF2-98A9FEDAC2B1}" destId="{BF81237F-9D49-4E02-935B-FC47877F3529}" srcOrd="4" destOrd="0" presId="urn:microsoft.com/office/officeart/2005/8/layout/pList2"/>
    <dgm:cxn modelId="{F0316EF9-839D-46D9-9D0A-1A56B798E10C}" type="presParOf" srcId="{BF81237F-9D49-4E02-935B-FC47877F3529}" destId="{97171F2B-0631-486D-AF40-B4435048F874}" srcOrd="0" destOrd="0" presId="urn:microsoft.com/office/officeart/2005/8/layout/pList2"/>
    <dgm:cxn modelId="{4FFC808E-8039-4649-8E5C-617BAEEB6E68}" type="presParOf" srcId="{BF81237F-9D49-4E02-935B-FC47877F3529}" destId="{45071CEE-5CED-4A41-9D03-A837A3952BB8}" srcOrd="1" destOrd="0" presId="urn:microsoft.com/office/officeart/2005/8/layout/pList2"/>
    <dgm:cxn modelId="{1684C01C-81CE-45E5-A63F-81A8062367C6}" type="presParOf" srcId="{BF81237F-9D49-4E02-935B-FC47877F3529}" destId="{A30491DF-0675-46D3-8826-FA9EB42FBFA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C7E3FF-B896-450C-966C-2A4CC1C8BE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0CCB556-B888-4EBF-A489-36BE2537F2E8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Удосконалити знання за темою </a:t>
          </a:r>
          <a:r>
            <a:rPr lang="en-US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“Environment</a:t>
          </a:r>
          <a:r>
            <a:rPr lang="en-US" sz="800" dirty="0" smtClean="0"/>
            <a:t>”</a:t>
          </a:r>
          <a:endParaRPr lang="uk-UA" sz="800" dirty="0"/>
        </a:p>
      </dgm:t>
    </dgm:pt>
    <dgm:pt modelId="{3AF8AC54-430D-4AD5-8101-EAA6ABAEA457}" type="parTrans" cxnId="{60005A88-F565-4C8A-844D-A1215B79A36F}">
      <dgm:prSet/>
      <dgm:spPr/>
      <dgm:t>
        <a:bodyPr/>
        <a:lstStyle/>
        <a:p>
          <a:endParaRPr lang="uk-UA"/>
        </a:p>
      </dgm:t>
    </dgm:pt>
    <dgm:pt modelId="{39D3F6C3-273B-4B6D-8E5F-DE34F34C7982}" type="sibTrans" cxnId="{60005A88-F565-4C8A-844D-A1215B79A36F}">
      <dgm:prSet/>
      <dgm:spPr/>
      <dgm:t>
        <a:bodyPr/>
        <a:lstStyle/>
        <a:p>
          <a:endParaRPr lang="uk-UA"/>
        </a:p>
      </dgm:t>
    </dgm:pt>
    <dgm:pt modelId="{9D84877F-8009-459E-A9BE-0BB7C7B13A82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Повторити використання умовних речень другого типу та модальне дієслово </a:t>
          </a:r>
          <a:r>
            <a:rPr lang="en-US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should/not</a:t>
          </a:r>
          <a:endParaRPr lang="uk-UA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8EA6957-6073-4603-BC82-9C7874A7C145}" type="parTrans" cxnId="{099EFA77-EB7C-49D7-A89A-F8621D903FE3}">
      <dgm:prSet/>
      <dgm:spPr/>
      <dgm:t>
        <a:bodyPr/>
        <a:lstStyle/>
        <a:p>
          <a:endParaRPr lang="uk-UA"/>
        </a:p>
      </dgm:t>
    </dgm:pt>
    <dgm:pt modelId="{EA379D10-9514-401C-960B-977EABF5C103}" type="sibTrans" cxnId="{099EFA77-EB7C-49D7-A89A-F8621D903FE3}">
      <dgm:prSet/>
      <dgm:spPr/>
      <dgm:t>
        <a:bodyPr/>
        <a:lstStyle/>
        <a:p>
          <a:endParaRPr lang="uk-UA"/>
        </a:p>
      </dgm:t>
    </dgm:pt>
    <dgm:pt modelId="{AF0D76AF-09E2-4E06-B649-773A53921920}">
      <dgm:prSet phldrT="[Текст]" custT="1"/>
      <dgm:spPr/>
      <dgm:t>
        <a:bodyPr/>
        <a:lstStyle/>
        <a:p>
          <a:r>
            <a:rPr lang="uk-UA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Знайти шляхи до захисту довкілля; випустити буклет із пропозиціями.</a:t>
          </a:r>
          <a:endParaRPr lang="uk-UA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EEBAF89-C12C-4E1F-8A91-D92C5DE68C40}" type="parTrans" cxnId="{DFEE37BB-EF41-4CA9-8FAF-5F42FCA96ACD}">
      <dgm:prSet/>
      <dgm:spPr/>
      <dgm:t>
        <a:bodyPr/>
        <a:lstStyle/>
        <a:p>
          <a:endParaRPr lang="uk-UA"/>
        </a:p>
      </dgm:t>
    </dgm:pt>
    <dgm:pt modelId="{98965E7C-8CF4-46C1-BD3C-EC2FA0826C42}" type="sibTrans" cxnId="{DFEE37BB-EF41-4CA9-8FAF-5F42FCA96ACD}">
      <dgm:prSet/>
      <dgm:spPr/>
      <dgm:t>
        <a:bodyPr/>
        <a:lstStyle/>
        <a:p>
          <a:endParaRPr lang="uk-UA"/>
        </a:p>
      </dgm:t>
    </dgm:pt>
    <dgm:pt modelId="{C306A5C8-79B1-4EE3-A6F8-4A9C7C870AE7}" type="pres">
      <dgm:prSet presAssocID="{B1C7E3FF-B896-450C-966C-2A4CC1C8BE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D18674-A8F8-440D-B538-22E53E1BBB5D}" type="pres">
      <dgm:prSet presAssocID="{B0CCB556-B888-4EBF-A489-36BE2537F2E8}" presName="parentLin" presStyleCnt="0"/>
      <dgm:spPr/>
    </dgm:pt>
    <dgm:pt modelId="{878A4A2F-7735-42DB-93B9-6F362766A1D3}" type="pres">
      <dgm:prSet presAssocID="{B0CCB556-B888-4EBF-A489-36BE2537F2E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C7CE08F-642A-48D5-B6B9-511CFE259424}" type="pres">
      <dgm:prSet presAssocID="{B0CCB556-B888-4EBF-A489-36BE2537F2E8}" presName="parentText" presStyleLbl="node1" presStyleIdx="0" presStyleCnt="3" custLinFactNeighborX="6436" custLinFactNeighborY="73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DBFB7-4AB3-42BB-A7AB-1CC3AD60C1C1}" type="pres">
      <dgm:prSet presAssocID="{B0CCB556-B888-4EBF-A489-36BE2537F2E8}" presName="negativeSpace" presStyleCnt="0"/>
      <dgm:spPr/>
    </dgm:pt>
    <dgm:pt modelId="{68F139BE-DB95-4386-BF08-D482E7944557}" type="pres">
      <dgm:prSet presAssocID="{B0CCB556-B888-4EBF-A489-36BE2537F2E8}" presName="childText" presStyleLbl="conFgAcc1" presStyleIdx="0" presStyleCnt="3">
        <dgm:presLayoutVars>
          <dgm:bulletEnabled val="1"/>
        </dgm:presLayoutVars>
      </dgm:prSet>
      <dgm:spPr/>
    </dgm:pt>
    <dgm:pt modelId="{B8A52230-45D3-4943-A9CD-52D109B1DA85}" type="pres">
      <dgm:prSet presAssocID="{39D3F6C3-273B-4B6D-8E5F-DE34F34C7982}" presName="spaceBetweenRectangles" presStyleCnt="0"/>
      <dgm:spPr/>
    </dgm:pt>
    <dgm:pt modelId="{6F0A190F-904A-481A-96D0-FA39298F0953}" type="pres">
      <dgm:prSet presAssocID="{9D84877F-8009-459E-A9BE-0BB7C7B13A82}" presName="parentLin" presStyleCnt="0"/>
      <dgm:spPr/>
    </dgm:pt>
    <dgm:pt modelId="{205826B0-0667-46B0-9E25-40F9831A3528}" type="pres">
      <dgm:prSet presAssocID="{9D84877F-8009-459E-A9BE-0BB7C7B13A8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B59F9CA-5B12-485D-8527-2CE0F0B854FF}" type="pres">
      <dgm:prSet presAssocID="{9D84877F-8009-459E-A9BE-0BB7C7B13A8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3D0606-0973-4718-A9A2-B226B13E3666}" type="pres">
      <dgm:prSet presAssocID="{9D84877F-8009-459E-A9BE-0BB7C7B13A82}" presName="negativeSpace" presStyleCnt="0"/>
      <dgm:spPr/>
    </dgm:pt>
    <dgm:pt modelId="{49E38FB7-A081-4CC2-A282-4FE1E05670C3}" type="pres">
      <dgm:prSet presAssocID="{9D84877F-8009-459E-A9BE-0BB7C7B13A82}" presName="childText" presStyleLbl="conFgAcc1" presStyleIdx="1" presStyleCnt="3">
        <dgm:presLayoutVars>
          <dgm:bulletEnabled val="1"/>
        </dgm:presLayoutVars>
      </dgm:prSet>
      <dgm:spPr/>
    </dgm:pt>
    <dgm:pt modelId="{8AB15724-9A4A-4E34-A90B-6B42E91E85C6}" type="pres">
      <dgm:prSet presAssocID="{EA379D10-9514-401C-960B-977EABF5C103}" presName="spaceBetweenRectangles" presStyleCnt="0"/>
      <dgm:spPr/>
    </dgm:pt>
    <dgm:pt modelId="{E0D54683-1139-46E0-BE1A-88890DBB6306}" type="pres">
      <dgm:prSet presAssocID="{AF0D76AF-09E2-4E06-B649-773A53921920}" presName="parentLin" presStyleCnt="0"/>
      <dgm:spPr/>
    </dgm:pt>
    <dgm:pt modelId="{5CF00B1E-E008-480B-9307-2423585E83B1}" type="pres">
      <dgm:prSet presAssocID="{AF0D76AF-09E2-4E06-B649-773A5392192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2C0C72A-47E6-4DF8-BA85-AAFDCA05F1CE}" type="pres">
      <dgm:prSet presAssocID="{AF0D76AF-09E2-4E06-B649-773A5392192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742EB9-084F-431D-9F07-8E2B5DEF2914}" type="pres">
      <dgm:prSet presAssocID="{AF0D76AF-09E2-4E06-B649-773A53921920}" presName="negativeSpace" presStyleCnt="0"/>
      <dgm:spPr/>
    </dgm:pt>
    <dgm:pt modelId="{1F071244-A1CE-4D7B-9585-BD451421AEFA}" type="pres">
      <dgm:prSet presAssocID="{AF0D76AF-09E2-4E06-B649-773A539219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315836-AEC5-427B-9F7D-8252E0F49E18}" type="presOf" srcId="{AF0D76AF-09E2-4E06-B649-773A53921920}" destId="{5CF00B1E-E008-480B-9307-2423585E83B1}" srcOrd="0" destOrd="0" presId="urn:microsoft.com/office/officeart/2005/8/layout/list1"/>
    <dgm:cxn modelId="{60005A88-F565-4C8A-844D-A1215B79A36F}" srcId="{B1C7E3FF-B896-450C-966C-2A4CC1C8BEC7}" destId="{B0CCB556-B888-4EBF-A489-36BE2537F2E8}" srcOrd="0" destOrd="0" parTransId="{3AF8AC54-430D-4AD5-8101-EAA6ABAEA457}" sibTransId="{39D3F6C3-273B-4B6D-8E5F-DE34F34C7982}"/>
    <dgm:cxn modelId="{099EFA77-EB7C-49D7-A89A-F8621D903FE3}" srcId="{B1C7E3FF-B896-450C-966C-2A4CC1C8BEC7}" destId="{9D84877F-8009-459E-A9BE-0BB7C7B13A82}" srcOrd="1" destOrd="0" parTransId="{58EA6957-6073-4603-BC82-9C7874A7C145}" sibTransId="{EA379D10-9514-401C-960B-977EABF5C103}"/>
    <dgm:cxn modelId="{9E4DA9E5-1A44-41D1-9EFD-3DEEC99E5675}" type="presOf" srcId="{B0CCB556-B888-4EBF-A489-36BE2537F2E8}" destId="{FC7CE08F-642A-48D5-B6B9-511CFE259424}" srcOrd="1" destOrd="0" presId="urn:microsoft.com/office/officeart/2005/8/layout/list1"/>
    <dgm:cxn modelId="{658AB0BC-CB94-4583-AD57-540F6C524261}" type="presOf" srcId="{9D84877F-8009-459E-A9BE-0BB7C7B13A82}" destId="{205826B0-0667-46B0-9E25-40F9831A3528}" srcOrd="0" destOrd="0" presId="urn:microsoft.com/office/officeart/2005/8/layout/list1"/>
    <dgm:cxn modelId="{47CEA989-ABF9-4470-898A-BFF86EE619C2}" type="presOf" srcId="{B0CCB556-B888-4EBF-A489-36BE2537F2E8}" destId="{878A4A2F-7735-42DB-93B9-6F362766A1D3}" srcOrd="0" destOrd="0" presId="urn:microsoft.com/office/officeart/2005/8/layout/list1"/>
    <dgm:cxn modelId="{DFEE37BB-EF41-4CA9-8FAF-5F42FCA96ACD}" srcId="{B1C7E3FF-B896-450C-966C-2A4CC1C8BEC7}" destId="{AF0D76AF-09E2-4E06-B649-773A53921920}" srcOrd="2" destOrd="0" parTransId="{9EEBAF89-C12C-4E1F-8A91-D92C5DE68C40}" sibTransId="{98965E7C-8CF4-46C1-BD3C-EC2FA0826C42}"/>
    <dgm:cxn modelId="{54FAFCF1-F449-485D-A527-91F28A7354E8}" type="presOf" srcId="{AF0D76AF-09E2-4E06-B649-773A53921920}" destId="{12C0C72A-47E6-4DF8-BA85-AAFDCA05F1CE}" srcOrd="1" destOrd="0" presId="urn:microsoft.com/office/officeart/2005/8/layout/list1"/>
    <dgm:cxn modelId="{4F923D44-BAD3-48F4-B7E5-54DC562858B4}" type="presOf" srcId="{B1C7E3FF-B896-450C-966C-2A4CC1C8BEC7}" destId="{C306A5C8-79B1-4EE3-A6F8-4A9C7C870AE7}" srcOrd="0" destOrd="0" presId="urn:microsoft.com/office/officeart/2005/8/layout/list1"/>
    <dgm:cxn modelId="{93145FC9-5682-481A-BA45-16652CF4F2D1}" type="presOf" srcId="{9D84877F-8009-459E-A9BE-0BB7C7B13A82}" destId="{0B59F9CA-5B12-485D-8527-2CE0F0B854FF}" srcOrd="1" destOrd="0" presId="urn:microsoft.com/office/officeart/2005/8/layout/list1"/>
    <dgm:cxn modelId="{9724AD76-8419-485C-A114-67BBEA849008}" type="presParOf" srcId="{C306A5C8-79B1-4EE3-A6F8-4A9C7C870AE7}" destId="{C0D18674-A8F8-440D-B538-22E53E1BBB5D}" srcOrd="0" destOrd="0" presId="urn:microsoft.com/office/officeart/2005/8/layout/list1"/>
    <dgm:cxn modelId="{072497CB-6EEC-461D-BB9F-D08BC0E685EE}" type="presParOf" srcId="{C0D18674-A8F8-440D-B538-22E53E1BBB5D}" destId="{878A4A2F-7735-42DB-93B9-6F362766A1D3}" srcOrd="0" destOrd="0" presId="urn:microsoft.com/office/officeart/2005/8/layout/list1"/>
    <dgm:cxn modelId="{22F500AC-99FB-4D9A-A2D8-66D53DFD64E7}" type="presParOf" srcId="{C0D18674-A8F8-440D-B538-22E53E1BBB5D}" destId="{FC7CE08F-642A-48D5-B6B9-511CFE259424}" srcOrd="1" destOrd="0" presId="urn:microsoft.com/office/officeart/2005/8/layout/list1"/>
    <dgm:cxn modelId="{4C5BA9F2-DA15-4C76-B42E-6D3ACF3D92C7}" type="presParOf" srcId="{C306A5C8-79B1-4EE3-A6F8-4A9C7C870AE7}" destId="{810DBFB7-4AB3-42BB-A7AB-1CC3AD60C1C1}" srcOrd="1" destOrd="0" presId="urn:microsoft.com/office/officeart/2005/8/layout/list1"/>
    <dgm:cxn modelId="{5AD9DFA3-C556-4A5F-ADBA-9BCB4D521DDA}" type="presParOf" srcId="{C306A5C8-79B1-4EE3-A6F8-4A9C7C870AE7}" destId="{68F139BE-DB95-4386-BF08-D482E7944557}" srcOrd="2" destOrd="0" presId="urn:microsoft.com/office/officeart/2005/8/layout/list1"/>
    <dgm:cxn modelId="{51338C59-7D3F-40D7-9152-88614B67C469}" type="presParOf" srcId="{C306A5C8-79B1-4EE3-A6F8-4A9C7C870AE7}" destId="{B8A52230-45D3-4943-A9CD-52D109B1DA85}" srcOrd="3" destOrd="0" presId="urn:microsoft.com/office/officeart/2005/8/layout/list1"/>
    <dgm:cxn modelId="{186AE0EA-1C6A-4DC1-A83A-F5AC6F201FC3}" type="presParOf" srcId="{C306A5C8-79B1-4EE3-A6F8-4A9C7C870AE7}" destId="{6F0A190F-904A-481A-96D0-FA39298F0953}" srcOrd="4" destOrd="0" presId="urn:microsoft.com/office/officeart/2005/8/layout/list1"/>
    <dgm:cxn modelId="{1BF783DA-A1EF-4B85-8FAF-ED514B5E69B4}" type="presParOf" srcId="{6F0A190F-904A-481A-96D0-FA39298F0953}" destId="{205826B0-0667-46B0-9E25-40F9831A3528}" srcOrd="0" destOrd="0" presId="urn:microsoft.com/office/officeart/2005/8/layout/list1"/>
    <dgm:cxn modelId="{BCF007E1-01D3-44DE-A2D0-FE36E7FAE314}" type="presParOf" srcId="{6F0A190F-904A-481A-96D0-FA39298F0953}" destId="{0B59F9CA-5B12-485D-8527-2CE0F0B854FF}" srcOrd="1" destOrd="0" presId="urn:microsoft.com/office/officeart/2005/8/layout/list1"/>
    <dgm:cxn modelId="{4461DC98-2F9A-46FC-9E23-931CE4E757D7}" type="presParOf" srcId="{C306A5C8-79B1-4EE3-A6F8-4A9C7C870AE7}" destId="{253D0606-0973-4718-A9A2-B226B13E3666}" srcOrd="5" destOrd="0" presId="urn:microsoft.com/office/officeart/2005/8/layout/list1"/>
    <dgm:cxn modelId="{4667419E-C891-41AB-A240-6918F2972DB5}" type="presParOf" srcId="{C306A5C8-79B1-4EE3-A6F8-4A9C7C870AE7}" destId="{49E38FB7-A081-4CC2-A282-4FE1E05670C3}" srcOrd="6" destOrd="0" presId="urn:microsoft.com/office/officeart/2005/8/layout/list1"/>
    <dgm:cxn modelId="{EE700AA9-6AFC-479F-BD36-B374477BCF5E}" type="presParOf" srcId="{C306A5C8-79B1-4EE3-A6F8-4A9C7C870AE7}" destId="{8AB15724-9A4A-4E34-A90B-6B42E91E85C6}" srcOrd="7" destOrd="0" presId="urn:microsoft.com/office/officeart/2005/8/layout/list1"/>
    <dgm:cxn modelId="{6D410438-B8B7-4A03-AB61-09D8F0B7679C}" type="presParOf" srcId="{C306A5C8-79B1-4EE3-A6F8-4A9C7C870AE7}" destId="{E0D54683-1139-46E0-BE1A-88890DBB6306}" srcOrd="8" destOrd="0" presId="urn:microsoft.com/office/officeart/2005/8/layout/list1"/>
    <dgm:cxn modelId="{F7F5DB74-501A-44D5-A274-B3D80A74DF5D}" type="presParOf" srcId="{E0D54683-1139-46E0-BE1A-88890DBB6306}" destId="{5CF00B1E-E008-480B-9307-2423585E83B1}" srcOrd="0" destOrd="0" presId="urn:microsoft.com/office/officeart/2005/8/layout/list1"/>
    <dgm:cxn modelId="{FEB51F80-B326-4427-8324-4272F0820407}" type="presParOf" srcId="{E0D54683-1139-46E0-BE1A-88890DBB6306}" destId="{12C0C72A-47E6-4DF8-BA85-AAFDCA05F1CE}" srcOrd="1" destOrd="0" presId="urn:microsoft.com/office/officeart/2005/8/layout/list1"/>
    <dgm:cxn modelId="{A4C72D97-8AEC-46DA-9B0E-62671DAD6E8A}" type="presParOf" srcId="{C306A5C8-79B1-4EE3-A6F8-4A9C7C870AE7}" destId="{88742EB9-084F-431D-9F07-8E2B5DEF2914}" srcOrd="9" destOrd="0" presId="urn:microsoft.com/office/officeart/2005/8/layout/list1"/>
    <dgm:cxn modelId="{779C40AC-FFBB-4DB7-9DF4-FB049B000ED4}" type="presParOf" srcId="{C306A5C8-79B1-4EE3-A6F8-4A9C7C870AE7}" destId="{1F071244-A1CE-4D7B-9585-BD451421AEF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B59B74-1A85-4A74-B392-801E7725B4A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250C0AB-24A6-4173-81E4-173516AF98DC}">
      <dgm:prSet phldrT="[Текст]" custT="1"/>
      <dgm:spPr/>
      <dgm:t>
        <a:bodyPr/>
        <a:lstStyle/>
        <a:p>
          <a:r>
            <a:rPr lang="uk-UA" sz="1400" dirty="0" smtClean="0"/>
            <a:t>журналісти</a:t>
          </a:r>
          <a:endParaRPr lang="uk-UA" sz="1400" dirty="0"/>
        </a:p>
      </dgm:t>
    </dgm:pt>
    <dgm:pt modelId="{47A31C91-8644-44A9-9F11-97E1D2563699}" type="parTrans" cxnId="{D2883408-5352-4B77-B6A9-36A4783A4020}">
      <dgm:prSet/>
      <dgm:spPr/>
      <dgm:t>
        <a:bodyPr/>
        <a:lstStyle/>
        <a:p>
          <a:endParaRPr lang="uk-UA"/>
        </a:p>
      </dgm:t>
    </dgm:pt>
    <dgm:pt modelId="{83D0BDB7-E56A-45A9-A8D5-4427C9774BB4}" type="sibTrans" cxnId="{D2883408-5352-4B77-B6A9-36A4783A4020}">
      <dgm:prSet/>
      <dgm:spPr/>
      <dgm:t>
        <a:bodyPr/>
        <a:lstStyle/>
        <a:p>
          <a:endParaRPr lang="uk-UA"/>
        </a:p>
      </dgm:t>
    </dgm:pt>
    <dgm:pt modelId="{BA7BF5FC-D21B-41EF-A571-FC2DF71B6B95}">
      <dgm:prSet phldrT="[Текст]"/>
      <dgm:spPr/>
      <dgm:t>
        <a:bodyPr/>
        <a:lstStyle/>
        <a:p>
          <a:r>
            <a:rPr lang="uk-UA" dirty="0" smtClean="0"/>
            <a:t>Збір інформації про захист довкілля</a:t>
          </a:r>
          <a:endParaRPr lang="uk-UA" dirty="0"/>
        </a:p>
      </dgm:t>
    </dgm:pt>
    <dgm:pt modelId="{EA96F5D6-ACEB-4FB8-ABD6-C03BC1A4869F}" type="parTrans" cxnId="{DE2D31BA-B1BE-44F0-A620-CCF59FFFC229}">
      <dgm:prSet/>
      <dgm:spPr/>
      <dgm:t>
        <a:bodyPr/>
        <a:lstStyle/>
        <a:p>
          <a:endParaRPr lang="uk-UA"/>
        </a:p>
      </dgm:t>
    </dgm:pt>
    <dgm:pt modelId="{1E28EA69-EBB4-4AAF-99C8-5766762CB7AE}" type="sibTrans" cxnId="{DE2D31BA-B1BE-44F0-A620-CCF59FFFC229}">
      <dgm:prSet/>
      <dgm:spPr/>
      <dgm:t>
        <a:bodyPr/>
        <a:lstStyle/>
        <a:p>
          <a:endParaRPr lang="uk-UA"/>
        </a:p>
      </dgm:t>
    </dgm:pt>
    <dgm:pt modelId="{32EB037D-C376-4F78-8D60-5078D7592A08}">
      <dgm:prSet phldrT="[Текст]"/>
      <dgm:spPr/>
      <dgm:t>
        <a:bodyPr/>
        <a:lstStyle/>
        <a:p>
          <a:r>
            <a:rPr lang="uk-UA" dirty="0" smtClean="0"/>
            <a:t>Випуск буклету</a:t>
          </a:r>
          <a:endParaRPr lang="uk-UA" dirty="0"/>
        </a:p>
      </dgm:t>
    </dgm:pt>
    <dgm:pt modelId="{F13FAA69-4C0B-4927-A4D2-4E93132EDDA4}" type="parTrans" cxnId="{42FA75D2-36AB-4BEF-8410-543786DDDC7B}">
      <dgm:prSet/>
      <dgm:spPr/>
      <dgm:t>
        <a:bodyPr/>
        <a:lstStyle/>
        <a:p>
          <a:endParaRPr lang="uk-UA"/>
        </a:p>
      </dgm:t>
    </dgm:pt>
    <dgm:pt modelId="{50831B75-F791-4EBE-BC9A-0B0C147430F8}" type="sibTrans" cxnId="{42FA75D2-36AB-4BEF-8410-543786DDDC7B}">
      <dgm:prSet/>
      <dgm:spPr/>
      <dgm:t>
        <a:bodyPr/>
        <a:lstStyle/>
        <a:p>
          <a:endParaRPr lang="uk-UA"/>
        </a:p>
      </dgm:t>
    </dgm:pt>
    <dgm:pt modelId="{C4716319-C87C-4103-92F7-4F264CD5A421}">
      <dgm:prSet phldrT="[Текст]" custT="1"/>
      <dgm:spPr/>
      <dgm:t>
        <a:bodyPr/>
        <a:lstStyle/>
        <a:p>
          <a:r>
            <a:rPr lang="uk-UA" sz="1400" dirty="0" smtClean="0"/>
            <a:t>науковці</a:t>
          </a:r>
          <a:endParaRPr lang="uk-UA" sz="1400" dirty="0"/>
        </a:p>
      </dgm:t>
    </dgm:pt>
    <dgm:pt modelId="{A2BFB926-FB7D-4E0A-BACF-5AB248FF3E0B}" type="parTrans" cxnId="{D35A9D39-AC14-4392-A2C2-17DCCED69828}">
      <dgm:prSet/>
      <dgm:spPr/>
      <dgm:t>
        <a:bodyPr/>
        <a:lstStyle/>
        <a:p>
          <a:endParaRPr lang="uk-UA"/>
        </a:p>
      </dgm:t>
    </dgm:pt>
    <dgm:pt modelId="{CFBA5299-A460-4EA7-B255-1AF730B8F0D4}" type="sibTrans" cxnId="{D35A9D39-AC14-4392-A2C2-17DCCED69828}">
      <dgm:prSet/>
      <dgm:spPr/>
      <dgm:t>
        <a:bodyPr/>
        <a:lstStyle/>
        <a:p>
          <a:endParaRPr lang="uk-UA"/>
        </a:p>
      </dgm:t>
    </dgm:pt>
    <dgm:pt modelId="{1A2DD475-C750-40F4-8C0C-6575C6E9CEC5}">
      <dgm:prSet phldrT="[Текст]"/>
      <dgm:spPr/>
      <dgm:t>
        <a:bodyPr/>
        <a:lstStyle/>
        <a:p>
          <a:r>
            <a:rPr lang="uk-UA" dirty="0" smtClean="0"/>
            <a:t>Пошук видів забруднення</a:t>
          </a:r>
          <a:endParaRPr lang="uk-UA" dirty="0"/>
        </a:p>
      </dgm:t>
    </dgm:pt>
    <dgm:pt modelId="{85B3DE67-62DA-45B3-9D8B-8544B3EFA719}" type="parTrans" cxnId="{1A685A61-B7F7-45A4-AD08-A45FF7D44C80}">
      <dgm:prSet/>
      <dgm:spPr/>
      <dgm:t>
        <a:bodyPr/>
        <a:lstStyle/>
        <a:p>
          <a:endParaRPr lang="uk-UA"/>
        </a:p>
      </dgm:t>
    </dgm:pt>
    <dgm:pt modelId="{82C0939E-CC5D-4900-928B-EE16D6737312}" type="sibTrans" cxnId="{1A685A61-B7F7-45A4-AD08-A45FF7D44C80}">
      <dgm:prSet/>
      <dgm:spPr/>
      <dgm:t>
        <a:bodyPr/>
        <a:lstStyle/>
        <a:p>
          <a:endParaRPr lang="uk-UA"/>
        </a:p>
      </dgm:t>
    </dgm:pt>
    <dgm:pt modelId="{3D91D448-06AB-4D66-87A5-0885378BB32F}">
      <dgm:prSet phldrT="[Текст]"/>
      <dgm:spPr/>
      <dgm:t>
        <a:bodyPr/>
        <a:lstStyle/>
        <a:p>
          <a:r>
            <a:rPr lang="uk-UA" dirty="0" smtClean="0"/>
            <a:t>Пошук ілюстрацій із забрудненнями</a:t>
          </a:r>
          <a:endParaRPr lang="uk-UA" dirty="0"/>
        </a:p>
      </dgm:t>
    </dgm:pt>
    <dgm:pt modelId="{A7106DF0-9522-4BF3-A22C-B25B9D6FE9FC}" type="parTrans" cxnId="{0257DA9A-3719-4244-A11B-D4D6BD0E8094}">
      <dgm:prSet/>
      <dgm:spPr/>
      <dgm:t>
        <a:bodyPr/>
        <a:lstStyle/>
        <a:p>
          <a:endParaRPr lang="uk-UA"/>
        </a:p>
      </dgm:t>
    </dgm:pt>
    <dgm:pt modelId="{AA6297E7-D14D-42AA-84E9-2ADFB60AAE32}" type="sibTrans" cxnId="{0257DA9A-3719-4244-A11B-D4D6BD0E8094}">
      <dgm:prSet/>
      <dgm:spPr/>
      <dgm:t>
        <a:bodyPr/>
        <a:lstStyle/>
        <a:p>
          <a:endParaRPr lang="uk-UA"/>
        </a:p>
      </dgm:t>
    </dgm:pt>
    <dgm:pt modelId="{40F05593-C7F5-4E2C-B057-256FA4AD08B0}">
      <dgm:prSet phldrT="[Текст]"/>
      <dgm:spPr/>
      <dgm:t>
        <a:bodyPr/>
        <a:lstStyle/>
        <a:p>
          <a:r>
            <a:rPr lang="uk-UA" dirty="0" smtClean="0"/>
            <a:t>Міністри екології</a:t>
          </a:r>
          <a:endParaRPr lang="uk-UA" dirty="0"/>
        </a:p>
      </dgm:t>
    </dgm:pt>
    <dgm:pt modelId="{1DB66FDB-05BA-406B-A4F9-A9FBA37899D7}" type="parTrans" cxnId="{17526E93-93C2-4FEF-822F-94F6AB95432E}">
      <dgm:prSet/>
      <dgm:spPr/>
      <dgm:t>
        <a:bodyPr/>
        <a:lstStyle/>
        <a:p>
          <a:endParaRPr lang="uk-UA"/>
        </a:p>
      </dgm:t>
    </dgm:pt>
    <dgm:pt modelId="{49F49D9A-DAFE-449D-A72A-E2DE36CD1555}" type="sibTrans" cxnId="{17526E93-93C2-4FEF-822F-94F6AB95432E}">
      <dgm:prSet/>
      <dgm:spPr/>
      <dgm:t>
        <a:bodyPr/>
        <a:lstStyle/>
        <a:p>
          <a:endParaRPr lang="uk-UA"/>
        </a:p>
      </dgm:t>
    </dgm:pt>
    <dgm:pt modelId="{7A9320FC-9F29-4154-8A46-EF692D22B3D0}">
      <dgm:prSet phldrT="[Текст]"/>
      <dgm:spPr/>
      <dgm:t>
        <a:bodyPr/>
        <a:lstStyle/>
        <a:p>
          <a:r>
            <a:rPr lang="uk-UA" dirty="0" smtClean="0"/>
            <a:t>Пропозиції щодо захисту довкілля</a:t>
          </a:r>
          <a:endParaRPr lang="uk-UA" dirty="0"/>
        </a:p>
      </dgm:t>
    </dgm:pt>
    <dgm:pt modelId="{3E48A579-6E69-4134-B9E9-EA4C5CB9B298}" type="parTrans" cxnId="{2CF91AF6-147E-4602-9A72-BA14BBB982CE}">
      <dgm:prSet/>
      <dgm:spPr/>
      <dgm:t>
        <a:bodyPr/>
        <a:lstStyle/>
        <a:p>
          <a:endParaRPr lang="uk-UA"/>
        </a:p>
      </dgm:t>
    </dgm:pt>
    <dgm:pt modelId="{1D62AA1B-97F3-4874-A686-78B774759D4A}" type="sibTrans" cxnId="{2CF91AF6-147E-4602-9A72-BA14BBB982CE}">
      <dgm:prSet/>
      <dgm:spPr/>
      <dgm:t>
        <a:bodyPr/>
        <a:lstStyle/>
        <a:p>
          <a:endParaRPr lang="uk-UA"/>
        </a:p>
      </dgm:t>
    </dgm:pt>
    <dgm:pt modelId="{1EFB2068-3262-4A54-8B73-66AEF0790CB3}">
      <dgm:prSet phldrT="[Текст]"/>
      <dgm:spPr/>
      <dgm:t>
        <a:bodyPr/>
        <a:lstStyle/>
        <a:p>
          <a:r>
            <a:rPr lang="uk-UA" dirty="0" smtClean="0"/>
            <a:t>Обґрунтування думки</a:t>
          </a:r>
          <a:endParaRPr lang="uk-UA" dirty="0"/>
        </a:p>
      </dgm:t>
    </dgm:pt>
    <dgm:pt modelId="{A9BB6E0A-CC6B-460D-87BF-07AFBE1219AD}" type="parTrans" cxnId="{A6E23A2F-D4B1-4432-839C-B0D1742ADCE9}">
      <dgm:prSet/>
      <dgm:spPr/>
      <dgm:t>
        <a:bodyPr/>
        <a:lstStyle/>
        <a:p>
          <a:endParaRPr lang="uk-UA"/>
        </a:p>
      </dgm:t>
    </dgm:pt>
    <dgm:pt modelId="{667B55E0-5792-4BEB-9BED-34F30BF29675}" type="sibTrans" cxnId="{A6E23A2F-D4B1-4432-839C-B0D1742ADCE9}">
      <dgm:prSet/>
      <dgm:spPr/>
      <dgm:t>
        <a:bodyPr/>
        <a:lstStyle/>
        <a:p>
          <a:endParaRPr lang="uk-UA"/>
        </a:p>
      </dgm:t>
    </dgm:pt>
    <dgm:pt modelId="{00B31D96-03A4-4CEA-8EC3-FA4517037749}" type="pres">
      <dgm:prSet presAssocID="{72B59B74-1A85-4A74-B392-801E7725B4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5AE6C9-CA05-4F7D-A275-3EAC9014042A}" type="pres">
      <dgm:prSet presAssocID="{7250C0AB-24A6-4173-81E4-173516AF98DC}" presName="composite" presStyleCnt="0"/>
      <dgm:spPr/>
    </dgm:pt>
    <dgm:pt modelId="{C76B1FC8-1C71-461A-9AB5-6D322CA13F53}" type="pres">
      <dgm:prSet presAssocID="{7250C0AB-24A6-4173-81E4-173516AF98D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69C6C-AC50-403C-BC47-AD1039C47677}" type="pres">
      <dgm:prSet presAssocID="{7250C0AB-24A6-4173-81E4-173516AF98D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6E425-DB11-4154-ACA6-896A485DC605}" type="pres">
      <dgm:prSet presAssocID="{83D0BDB7-E56A-45A9-A8D5-4427C9774BB4}" presName="sp" presStyleCnt="0"/>
      <dgm:spPr/>
    </dgm:pt>
    <dgm:pt modelId="{B408DC4C-55F3-4531-B5A3-98F87B934DF2}" type="pres">
      <dgm:prSet presAssocID="{C4716319-C87C-4103-92F7-4F264CD5A421}" presName="composite" presStyleCnt="0"/>
      <dgm:spPr/>
    </dgm:pt>
    <dgm:pt modelId="{1F46A5AF-27FC-43D9-8506-A6E76A1863D5}" type="pres">
      <dgm:prSet presAssocID="{C4716319-C87C-4103-92F7-4F264CD5A42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3A881-7454-49B1-B385-ECBB850A7BC6}" type="pres">
      <dgm:prSet presAssocID="{C4716319-C87C-4103-92F7-4F264CD5A42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9E125-CAE5-4D19-B312-EFF1F88CEF9A}" type="pres">
      <dgm:prSet presAssocID="{CFBA5299-A460-4EA7-B255-1AF730B8F0D4}" presName="sp" presStyleCnt="0"/>
      <dgm:spPr/>
    </dgm:pt>
    <dgm:pt modelId="{82B2A9AA-EA33-4DB9-8F24-7FE6DF8B6D10}" type="pres">
      <dgm:prSet presAssocID="{40F05593-C7F5-4E2C-B057-256FA4AD08B0}" presName="composite" presStyleCnt="0"/>
      <dgm:spPr/>
    </dgm:pt>
    <dgm:pt modelId="{A9A2D17C-2866-4CE4-9975-930AF26E89B1}" type="pres">
      <dgm:prSet presAssocID="{40F05593-C7F5-4E2C-B057-256FA4AD08B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C3BFF-516B-427C-B86F-5453254D9A3C}" type="pres">
      <dgm:prSet presAssocID="{40F05593-C7F5-4E2C-B057-256FA4AD08B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50DB25-CB7A-4232-BE1B-96073566980D}" type="presOf" srcId="{72B59B74-1A85-4A74-B392-801E7725B4A5}" destId="{00B31D96-03A4-4CEA-8EC3-FA4517037749}" srcOrd="0" destOrd="0" presId="urn:microsoft.com/office/officeart/2005/8/layout/chevron2"/>
    <dgm:cxn modelId="{3FEA5CE3-D5C4-4367-8F6B-A7D4CA168B3B}" type="presOf" srcId="{BA7BF5FC-D21B-41EF-A571-FC2DF71B6B95}" destId="{29969C6C-AC50-403C-BC47-AD1039C47677}" srcOrd="0" destOrd="0" presId="urn:microsoft.com/office/officeart/2005/8/layout/chevron2"/>
    <dgm:cxn modelId="{E19DE8DB-6975-4309-82D0-D96B85B43A59}" type="presOf" srcId="{1A2DD475-C750-40F4-8C0C-6575C6E9CEC5}" destId="{C083A881-7454-49B1-B385-ECBB850A7BC6}" srcOrd="0" destOrd="0" presId="urn:microsoft.com/office/officeart/2005/8/layout/chevron2"/>
    <dgm:cxn modelId="{D35A9D39-AC14-4392-A2C2-17DCCED69828}" srcId="{72B59B74-1A85-4A74-B392-801E7725B4A5}" destId="{C4716319-C87C-4103-92F7-4F264CD5A421}" srcOrd="1" destOrd="0" parTransId="{A2BFB926-FB7D-4E0A-BACF-5AB248FF3E0B}" sibTransId="{CFBA5299-A460-4EA7-B255-1AF730B8F0D4}"/>
    <dgm:cxn modelId="{7EADFAB2-EFBD-460C-8B93-610FCF5BCBF3}" type="presOf" srcId="{32EB037D-C376-4F78-8D60-5078D7592A08}" destId="{29969C6C-AC50-403C-BC47-AD1039C47677}" srcOrd="0" destOrd="1" presId="urn:microsoft.com/office/officeart/2005/8/layout/chevron2"/>
    <dgm:cxn modelId="{0257DA9A-3719-4244-A11B-D4D6BD0E8094}" srcId="{C4716319-C87C-4103-92F7-4F264CD5A421}" destId="{3D91D448-06AB-4D66-87A5-0885378BB32F}" srcOrd="1" destOrd="0" parTransId="{A7106DF0-9522-4BF3-A22C-B25B9D6FE9FC}" sibTransId="{AA6297E7-D14D-42AA-84E9-2ADFB60AAE32}"/>
    <dgm:cxn modelId="{F48C70A7-9F5C-4309-95ED-EAF71B6367D0}" type="presOf" srcId="{7A9320FC-9F29-4154-8A46-EF692D22B3D0}" destId="{EBDC3BFF-516B-427C-B86F-5453254D9A3C}" srcOrd="0" destOrd="0" presId="urn:microsoft.com/office/officeart/2005/8/layout/chevron2"/>
    <dgm:cxn modelId="{D2883408-5352-4B77-B6A9-36A4783A4020}" srcId="{72B59B74-1A85-4A74-B392-801E7725B4A5}" destId="{7250C0AB-24A6-4173-81E4-173516AF98DC}" srcOrd="0" destOrd="0" parTransId="{47A31C91-8644-44A9-9F11-97E1D2563699}" sibTransId="{83D0BDB7-E56A-45A9-A8D5-4427C9774BB4}"/>
    <dgm:cxn modelId="{8FC5EDF5-3B23-4549-B9E3-3AA2E74D441E}" type="presOf" srcId="{40F05593-C7F5-4E2C-B057-256FA4AD08B0}" destId="{A9A2D17C-2866-4CE4-9975-930AF26E89B1}" srcOrd="0" destOrd="0" presId="urn:microsoft.com/office/officeart/2005/8/layout/chevron2"/>
    <dgm:cxn modelId="{050264F9-4F91-42C2-A629-BF4D9F55F991}" type="presOf" srcId="{3D91D448-06AB-4D66-87A5-0885378BB32F}" destId="{C083A881-7454-49B1-B385-ECBB850A7BC6}" srcOrd="0" destOrd="1" presId="urn:microsoft.com/office/officeart/2005/8/layout/chevron2"/>
    <dgm:cxn modelId="{42FA75D2-36AB-4BEF-8410-543786DDDC7B}" srcId="{7250C0AB-24A6-4173-81E4-173516AF98DC}" destId="{32EB037D-C376-4F78-8D60-5078D7592A08}" srcOrd="1" destOrd="0" parTransId="{F13FAA69-4C0B-4927-A4D2-4E93132EDDA4}" sibTransId="{50831B75-F791-4EBE-BC9A-0B0C147430F8}"/>
    <dgm:cxn modelId="{2CF91AF6-147E-4602-9A72-BA14BBB982CE}" srcId="{40F05593-C7F5-4E2C-B057-256FA4AD08B0}" destId="{7A9320FC-9F29-4154-8A46-EF692D22B3D0}" srcOrd="0" destOrd="0" parTransId="{3E48A579-6E69-4134-B9E9-EA4C5CB9B298}" sibTransId="{1D62AA1B-97F3-4874-A686-78B774759D4A}"/>
    <dgm:cxn modelId="{89968D19-8FA8-467C-BCE4-DE8D0F72149B}" type="presOf" srcId="{1EFB2068-3262-4A54-8B73-66AEF0790CB3}" destId="{EBDC3BFF-516B-427C-B86F-5453254D9A3C}" srcOrd="0" destOrd="1" presId="urn:microsoft.com/office/officeart/2005/8/layout/chevron2"/>
    <dgm:cxn modelId="{A6E23A2F-D4B1-4432-839C-B0D1742ADCE9}" srcId="{40F05593-C7F5-4E2C-B057-256FA4AD08B0}" destId="{1EFB2068-3262-4A54-8B73-66AEF0790CB3}" srcOrd="1" destOrd="0" parTransId="{A9BB6E0A-CC6B-460D-87BF-07AFBE1219AD}" sibTransId="{667B55E0-5792-4BEB-9BED-34F30BF29675}"/>
    <dgm:cxn modelId="{17526E93-93C2-4FEF-822F-94F6AB95432E}" srcId="{72B59B74-1A85-4A74-B392-801E7725B4A5}" destId="{40F05593-C7F5-4E2C-B057-256FA4AD08B0}" srcOrd="2" destOrd="0" parTransId="{1DB66FDB-05BA-406B-A4F9-A9FBA37899D7}" sibTransId="{49F49D9A-DAFE-449D-A72A-E2DE36CD1555}"/>
    <dgm:cxn modelId="{946F2926-FDE5-4D59-BA68-703156C8C103}" type="presOf" srcId="{C4716319-C87C-4103-92F7-4F264CD5A421}" destId="{1F46A5AF-27FC-43D9-8506-A6E76A1863D5}" srcOrd="0" destOrd="0" presId="urn:microsoft.com/office/officeart/2005/8/layout/chevron2"/>
    <dgm:cxn modelId="{1A685A61-B7F7-45A4-AD08-A45FF7D44C80}" srcId="{C4716319-C87C-4103-92F7-4F264CD5A421}" destId="{1A2DD475-C750-40F4-8C0C-6575C6E9CEC5}" srcOrd="0" destOrd="0" parTransId="{85B3DE67-62DA-45B3-9D8B-8544B3EFA719}" sibTransId="{82C0939E-CC5D-4900-928B-EE16D6737312}"/>
    <dgm:cxn modelId="{DE2D31BA-B1BE-44F0-A620-CCF59FFFC229}" srcId="{7250C0AB-24A6-4173-81E4-173516AF98DC}" destId="{BA7BF5FC-D21B-41EF-A571-FC2DF71B6B95}" srcOrd="0" destOrd="0" parTransId="{EA96F5D6-ACEB-4FB8-ABD6-C03BC1A4869F}" sibTransId="{1E28EA69-EBB4-4AAF-99C8-5766762CB7AE}"/>
    <dgm:cxn modelId="{19002769-CFCC-4A46-BB62-E0B9DF236AA7}" type="presOf" srcId="{7250C0AB-24A6-4173-81E4-173516AF98DC}" destId="{C76B1FC8-1C71-461A-9AB5-6D322CA13F53}" srcOrd="0" destOrd="0" presId="urn:microsoft.com/office/officeart/2005/8/layout/chevron2"/>
    <dgm:cxn modelId="{0F8C15D7-3607-4587-8961-A09608251759}" type="presParOf" srcId="{00B31D96-03A4-4CEA-8EC3-FA4517037749}" destId="{915AE6C9-CA05-4F7D-A275-3EAC9014042A}" srcOrd="0" destOrd="0" presId="urn:microsoft.com/office/officeart/2005/8/layout/chevron2"/>
    <dgm:cxn modelId="{C331EF29-AA37-4136-8F33-E2A26A99747B}" type="presParOf" srcId="{915AE6C9-CA05-4F7D-A275-3EAC9014042A}" destId="{C76B1FC8-1C71-461A-9AB5-6D322CA13F53}" srcOrd="0" destOrd="0" presId="urn:microsoft.com/office/officeart/2005/8/layout/chevron2"/>
    <dgm:cxn modelId="{6E69EDF0-62B6-47B1-9F89-EA3C6B34280C}" type="presParOf" srcId="{915AE6C9-CA05-4F7D-A275-3EAC9014042A}" destId="{29969C6C-AC50-403C-BC47-AD1039C47677}" srcOrd="1" destOrd="0" presId="urn:microsoft.com/office/officeart/2005/8/layout/chevron2"/>
    <dgm:cxn modelId="{71FEC243-0EC9-4957-8DE7-DF73BD9E543D}" type="presParOf" srcId="{00B31D96-03A4-4CEA-8EC3-FA4517037749}" destId="{6BA6E425-DB11-4154-ACA6-896A485DC605}" srcOrd="1" destOrd="0" presId="urn:microsoft.com/office/officeart/2005/8/layout/chevron2"/>
    <dgm:cxn modelId="{06AB485C-C941-4473-81F4-0F80A0573E60}" type="presParOf" srcId="{00B31D96-03A4-4CEA-8EC3-FA4517037749}" destId="{B408DC4C-55F3-4531-B5A3-98F87B934DF2}" srcOrd="2" destOrd="0" presId="urn:microsoft.com/office/officeart/2005/8/layout/chevron2"/>
    <dgm:cxn modelId="{3A76B4CA-524C-4CB7-80E8-5FC53B6CBD16}" type="presParOf" srcId="{B408DC4C-55F3-4531-B5A3-98F87B934DF2}" destId="{1F46A5AF-27FC-43D9-8506-A6E76A1863D5}" srcOrd="0" destOrd="0" presId="urn:microsoft.com/office/officeart/2005/8/layout/chevron2"/>
    <dgm:cxn modelId="{0FFFD6AA-76E7-4B9E-804B-F5B259AA7875}" type="presParOf" srcId="{B408DC4C-55F3-4531-B5A3-98F87B934DF2}" destId="{C083A881-7454-49B1-B385-ECBB850A7BC6}" srcOrd="1" destOrd="0" presId="urn:microsoft.com/office/officeart/2005/8/layout/chevron2"/>
    <dgm:cxn modelId="{517D830D-F18A-41C9-A13A-E83F35979A50}" type="presParOf" srcId="{00B31D96-03A4-4CEA-8EC3-FA4517037749}" destId="{5319E125-CAE5-4D19-B312-EFF1F88CEF9A}" srcOrd="3" destOrd="0" presId="urn:microsoft.com/office/officeart/2005/8/layout/chevron2"/>
    <dgm:cxn modelId="{940E213D-6405-4348-969C-7737854D5ECA}" type="presParOf" srcId="{00B31D96-03A4-4CEA-8EC3-FA4517037749}" destId="{82B2A9AA-EA33-4DB9-8F24-7FE6DF8B6D10}" srcOrd="4" destOrd="0" presId="urn:microsoft.com/office/officeart/2005/8/layout/chevron2"/>
    <dgm:cxn modelId="{446D9A53-D549-48C6-9950-AD6B6060CB90}" type="presParOf" srcId="{82B2A9AA-EA33-4DB9-8F24-7FE6DF8B6D10}" destId="{A9A2D17C-2866-4CE4-9975-930AF26E89B1}" srcOrd="0" destOrd="0" presId="urn:microsoft.com/office/officeart/2005/8/layout/chevron2"/>
    <dgm:cxn modelId="{965F7FC2-2254-4D23-A19E-40328687082D}" type="presParOf" srcId="{82B2A9AA-EA33-4DB9-8F24-7FE6DF8B6D10}" destId="{EBDC3BFF-516B-427C-B86F-5453254D9A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B13AFA-F815-496B-A027-9CE1C845C89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AA60F7-2A66-47BB-8CB6-612AFE44B2B8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31F5B33-EE75-421C-9D74-659B570DBF26}" type="parTrans" cxnId="{89A1E10B-1FD2-4FD9-BF21-E815D8BDC0A5}">
      <dgm:prSet/>
      <dgm:spPr/>
      <dgm:t>
        <a:bodyPr/>
        <a:lstStyle/>
        <a:p>
          <a:endParaRPr lang="ru-RU"/>
        </a:p>
      </dgm:t>
    </dgm:pt>
    <dgm:pt modelId="{64FE5028-C1B4-44EC-A314-AD81F0DE422D}" type="sibTrans" cxnId="{89A1E10B-1FD2-4FD9-BF21-E815D8BDC0A5}">
      <dgm:prSet/>
      <dgm:spPr/>
      <dgm:t>
        <a:bodyPr/>
        <a:lstStyle/>
        <a:p>
          <a:endParaRPr lang="ru-RU"/>
        </a:p>
      </dgm:t>
    </dgm:pt>
    <dgm:pt modelId="{7D3922B2-6C86-4B62-AAAD-C03E5D50B357}">
      <dgm:prSet phldrT="[Текст]"/>
      <dgm:spPr/>
      <dgm:t>
        <a:bodyPr/>
        <a:lstStyle/>
        <a:p>
          <a:r>
            <a:rPr lang="en-US" dirty="0" smtClean="0"/>
            <a:t>WATER POLLUTION</a:t>
          </a:r>
          <a:endParaRPr lang="ru-RU" dirty="0"/>
        </a:p>
      </dgm:t>
    </dgm:pt>
    <dgm:pt modelId="{E9882DEC-8B91-45A8-BE5F-D4928E87AAD7}" type="parTrans" cxnId="{FB28DA1D-6117-415E-B55B-16BDF754AC08}">
      <dgm:prSet/>
      <dgm:spPr/>
      <dgm:t>
        <a:bodyPr/>
        <a:lstStyle/>
        <a:p>
          <a:endParaRPr lang="ru-RU"/>
        </a:p>
      </dgm:t>
    </dgm:pt>
    <dgm:pt modelId="{B72548F6-71EE-4CA7-9BDC-DE8897EDDC7B}" type="sibTrans" cxnId="{FB28DA1D-6117-415E-B55B-16BDF754AC08}">
      <dgm:prSet/>
      <dgm:spPr/>
      <dgm:t>
        <a:bodyPr/>
        <a:lstStyle/>
        <a:p>
          <a:endParaRPr lang="ru-RU"/>
        </a:p>
      </dgm:t>
    </dgm:pt>
    <dgm:pt modelId="{52009E9E-A220-4840-AE1D-65D99224B96A}">
      <dgm:prSet phldrT="[Текст]"/>
      <dgm:spPr/>
      <dgm:t>
        <a:bodyPr/>
        <a:lstStyle/>
        <a:p>
          <a:r>
            <a:rPr lang="en-US" dirty="0" smtClean="0"/>
            <a:t>AIR POLLUTION</a:t>
          </a:r>
          <a:endParaRPr lang="ru-RU" dirty="0"/>
        </a:p>
      </dgm:t>
    </dgm:pt>
    <dgm:pt modelId="{D7F2EC8E-8753-4276-B0B5-E789681E0825}" type="parTrans" cxnId="{0916C305-6F27-4C35-BEF5-4A57BD25C779}">
      <dgm:prSet/>
      <dgm:spPr/>
      <dgm:t>
        <a:bodyPr/>
        <a:lstStyle/>
        <a:p>
          <a:endParaRPr lang="ru-RU"/>
        </a:p>
      </dgm:t>
    </dgm:pt>
    <dgm:pt modelId="{82BA86E1-BAA4-4E41-8BDF-EE6BC5D11D28}" type="sibTrans" cxnId="{0916C305-6F27-4C35-BEF5-4A57BD25C779}">
      <dgm:prSet/>
      <dgm:spPr/>
      <dgm:t>
        <a:bodyPr/>
        <a:lstStyle/>
        <a:p>
          <a:endParaRPr lang="ru-RU"/>
        </a:p>
      </dgm:t>
    </dgm:pt>
    <dgm:pt modelId="{1C59B7E8-43A5-4BF0-8D0C-581A9352785A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03F2050-6152-4033-AC73-65F91325D839}" type="parTrans" cxnId="{EAEC2DD6-D1AB-4D41-94C7-19E72A3BFA2C}">
      <dgm:prSet/>
      <dgm:spPr/>
      <dgm:t>
        <a:bodyPr/>
        <a:lstStyle/>
        <a:p>
          <a:endParaRPr lang="ru-RU"/>
        </a:p>
      </dgm:t>
    </dgm:pt>
    <dgm:pt modelId="{9F9F427F-0F62-47D2-9DC0-93E132B601A7}" type="sibTrans" cxnId="{EAEC2DD6-D1AB-4D41-94C7-19E72A3BFA2C}">
      <dgm:prSet/>
      <dgm:spPr/>
      <dgm:t>
        <a:bodyPr/>
        <a:lstStyle/>
        <a:p>
          <a:endParaRPr lang="ru-RU"/>
        </a:p>
      </dgm:t>
    </dgm:pt>
    <dgm:pt modelId="{70A5F1FA-8416-4E39-9911-F31028800F09}">
      <dgm:prSet phldrT="[Текст]"/>
      <dgm:spPr/>
      <dgm:t>
        <a:bodyPr/>
        <a:lstStyle/>
        <a:p>
          <a:r>
            <a:rPr lang="en-US" dirty="0" smtClean="0"/>
            <a:t>SOIL POLLUTION</a:t>
          </a:r>
          <a:endParaRPr lang="ru-RU" dirty="0"/>
        </a:p>
      </dgm:t>
    </dgm:pt>
    <dgm:pt modelId="{ADF99CC1-AF18-43E4-8D8A-03845C39AE7F}" type="parTrans" cxnId="{5695418F-15E2-4EB4-9448-A89312B757F5}">
      <dgm:prSet/>
      <dgm:spPr/>
      <dgm:t>
        <a:bodyPr/>
        <a:lstStyle/>
        <a:p>
          <a:endParaRPr lang="ru-RU"/>
        </a:p>
      </dgm:t>
    </dgm:pt>
    <dgm:pt modelId="{A3DABE1C-ACD8-4667-A848-6A5D5A596953}" type="sibTrans" cxnId="{5695418F-15E2-4EB4-9448-A89312B757F5}">
      <dgm:prSet/>
      <dgm:spPr/>
      <dgm:t>
        <a:bodyPr/>
        <a:lstStyle/>
        <a:p>
          <a:endParaRPr lang="ru-RU"/>
        </a:p>
      </dgm:t>
    </dgm:pt>
    <dgm:pt modelId="{DF833503-A2C0-41D1-A2B6-4CED92C18B64}">
      <dgm:prSet phldrT="[Текст]"/>
      <dgm:spPr/>
      <dgm:t>
        <a:bodyPr/>
        <a:lstStyle/>
        <a:p>
          <a:r>
            <a:rPr lang="en-US" dirty="0" smtClean="0"/>
            <a:t>LITTERING</a:t>
          </a:r>
          <a:endParaRPr lang="ru-RU" dirty="0"/>
        </a:p>
      </dgm:t>
    </dgm:pt>
    <dgm:pt modelId="{A1299AD0-0A86-457F-BAC2-369921244586}" type="parTrans" cxnId="{01EE0316-CC77-4248-9794-1F8B3426553F}">
      <dgm:prSet/>
      <dgm:spPr/>
      <dgm:t>
        <a:bodyPr/>
        <a:lstStyle/>
        <a:p>
          <a:endParaRPr lang="ru-RU"/>
        </a:p>
      </dgm:t>
    </dgm:pt>
    <dgm:pt modelId="{13A47D09-57CF-432B-86E7-049F149C2E34}" type="sibTrans" cxnId="{01EE0316-CC77-4248-9794-1F8B3426553F}">
      <dgm:prSet/>
      <dgm:spPr/>
      <dgm:t>
        <a:bodyPr/>
        <a:lstStyle/>
        <a:p>
          <a:endParaRPr lang="ru-RU"/>
        </a:p>
      </dgm:t>
    </dgm:pt>
    <dgm:pt modelId="{859BCD26-307D-424D-A469-4646254F107F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AFDE046-B505-4773-ADFD-2872CCA04D6F}" type="parTrans" cxnId="{24CD277F-87B8-49F0-9776-64BA942A52ED}">
      <dgm:prSet/>
      <dgm:spPr/>
      <dgm:t>
        <a:bodyPr/>
        <a:lstStyle/>
        <a:p>
          <a:endParaRPr lang="ru-RU"/>
        </a:p>
      </dgm:t>
    </dgm:pt>
    <dgm:pt modelId="{0EB92860-E830-471F-AEA0-A8A2084554CC}" type="sibTrans" cxnId="{24CD277F-87B8-49F0-9776-64BA942A52ED}">
      <dgm:prSet/>
      <dgm:spPr/>
      <dgm:t>
        <a:bodyPr/>
        <a:lstStyle/>
        <a:p>
          <a:endParaRPr lang="ru-RU"/>
        </a:p>
      </dgm:t>
    </dgm:pt>
    <dgm:pt modelId="{664FD59F-85BF-4606-AA51-47E7BDA86181}">
      <dgm:prSet phldrT="[Текст]"/>
      <dgm:spPr/>
      <dgm:t>
        <a:bodyPr/>
        <a:lstStyle/>
        <a:p>
          <a:r>
            <a:rPr lang="en-US" dirty="0" smtClean="0"/>
            <a:t>LIGHT POLLUTION</a:t>
          </a:r>
          <a:endParaRPr lang="ru-RU" dirty="0"/>
        </a:p>
      </dgm:t>
    </dgm:pt>
    <dgm:pt modelId="{13B60E95-CAC4-42DE-8BD5-EC9BF93B3F9E}" type="parTrans" cxnId="{0AB12D97-BC7B-4612-ADFB-0D4E6BC4C7AB}">
      <dgm:prSet/>
      <dgm:spPr/>
      <dgm:t>
        <a:bodyPr/>
        <a:lstStyle/>
        <a:p>
          <a:endParaRPr lang="ru-RU"/>
        </a:p>
      </dgm:t>
    </dgm:pt>
    <dgm:pt modelId="{4AADF707-EAA4-44AD-9F31-62E1B105D92E}" type="sibTrans" cxnId="{0AB12D97-BC7B-4612-ADFB-0D4E6BC4C7AB}">
      <dgm:prSet/>
      <dgm:spPr/>
      <dgm:t>
        <a:bodyPr/>
        <a:lstStyle/>
        <a:p>
          <a:endParaRPr lang="ru-RU"/>
        </a:p>
      </dgm:t>
    </dgm:pt>
    <dgm:pt modelId="{284850D1-5D57-4D5A-903A-FE94904E346F}">
      <dgm:prSet phldrT="[Текст]" phldr="1"/>
      <dgm:spPr/>
      <dgm:t>
        <a:bodyPr/>
        <a:lstStyle/>
        <a:p>
          <a:endParaRPr lang="ru-RU" dirty="0"/>
        </a:p>
      </dgm:t>
    </dgm:pt>
    <dgm:pt modelId="{9F6894E7-3B45-47B2-8646-0DD00B7BBE1A}" type="parTrans" cxnId="{A40120D9-3584-4A3E-B462-02D2E613124D}">
      <dgm:prSet/>
      <dgm:spPr/>
      <dgm:t>
        <a:bodyPr/>
        <a:lstStyle/>
        <a:p>
          <a:endParaRPr lang="ru-RU"/>
        </a:p>
      </dgm:t>
    </dgm:pt>
    <dgm:pt modelId="{1AC11715-DF7F-40A9-9AE9-E5923AF177D3}" type="sibTrans" cxnId="{A40120D9-3584-4A3E-B462-02D2E613124D}">
      <dgm:prSet/>
      <dgm:spPr/>
      <dgm:t>
        <a:bodyPr/>
        <a:lstStyle/>
        <a:p>
          <a:endParaRPr lang="ru-RU"/>
        </a:p>
      </dgm:t>
    </dgm:pt>
    <dgm:pt modelId="{C3A04BEB-09E5-47AB-B275-CCE77794D769}" type="pres">
      <dgm:prSet presAssocID="{7CB13AFA-F815-496B-A027-9CE1C845C8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172029D-7586-467B-BFB4-6D78EFF0794E}" type="pres">
      <dgm:prSet presAssocID="{AAAA60F7-2A66-47BB-8CB6-612AFE44B2B8}" presName="linNode" presStyleCnt="0"/>
      <dgm:spPr/>
    </dgm:pt>
    <dgm:pt modelId="{FE0CF737-62D6-4AC0-A1E5-350C739E2200}" type="pres">
      <dgm:prSet presAssocID="{AAAA60F7-2A66-47BB-8CB6-612AFE44B2B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3CD65C-CCD1-4D34-B948-FE60A86F6781}" type="pres">
      <dgm:prSet presAssocID="{AAAA60F7-2A66-47BB-8CB6-612AFE44B2B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354F00-9B8F-4265-80DD-C562B0376C9D}" type="pres">
      <dgm:prSet presAssocID="{64FE5028-C1B4-44EC-A314-AD81F0DE422D}" presName="sp" presStyleCnt="0"/>
      <dgm:spPr/>
    </dgm:pt>
    <dgm:pt modelId="{BE5D68CF-C97A-451C-B885-ADA666EF1609}" type="pres">
      <dgm:prSet presAssocID="{1C59B7E8-43A5-4BF0-8D0C-581A9352785A}" presName="linNode" presStyleCnt="0"/>
      <dgm:spPr/>
    </dgm:pt>
    <dgm:pt modelId="{BCC6B0E4-C79E-48CC-9D8F-292DBE977678}" type="pres">
      <dgm:prSet presAssocID="{1C59B7E8-43A5-4BF0-8D0C-581A9352785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3DF923-F7EC-46E9-9F6E-5DFC858B60ED}" type="pres">
      <dgm:prSet presAssocID="{1C59B7E8-43A5-4BF0-8D0C-581A9352785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207694-3326-4CB3-BCE7-E4DDB4B933D2}" type="pres">
      <dgm:prSet presAssocID="{9F9F427F-0F62-47D2-9DC0-93E132B601A7}" presName="sp" presStyleCnt="0"/>
      <dgm:spPr/>
    </dgm:pt>
    <dgm:pt modelId="{7CD9F486-4076-46C0-ABFA-C893CB060CC9}" type="pres">
      <dgm:prSet presAssocID="{859BCD26-307D-424D-A469-4646254F107F}" presName="linNode" presStyleCnt="0"/>
      <dgm:spPr/>
    </dgm:pt>
    <dgm:pt modelId="{4CBF6571-0E1A-4020-8A7D-C9D28E0F86D0}" type="pres">
      <dgm:prSet presAssocID="{859BCD26-307D-424D-A469-4646254F107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C68520-152F-48FF-A8DF-D1C6B68AB83F}" type="pres">
      <dgm:prSet presAssocID="{859BCD26-307D-424D-A469-4646254F107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D256896-54CE-407C-82DF-2A86882749EE}" type="presOf" srcId="{859BCD26-307D-424D-A469-4646254F107F}" destId="{4CBF6571-0E1A-4020-8A7D-C9D28E0F86D0}" srcOrd="0" destOrd="0" presId="urn:microsoft.com/office/officeart/2005/8/layout/vList5"/>
    <dgm:cxn modelId="{AB3E81D9-215A-4F28-920F-D4826CCE0125}" type="presOf" srcId="{664FD59F-85BF-4606-AA51-47E7BDA86181}" destId="{38C68520-152F-48FF-A8DF-D1C6B68AB83F}" srcOrd="0" destOrd="0" presId="urn:microsoft.com/office/officeart/2005/8/layout/vList5"/>
    <dgm:cxn modelId="{0AB12D97-BC7B-4612-ADFB-0D4E6BC4C7AB}" srcId="{859BCD26-307D-424D-A469-4646254F107F}" destId="{664FD59F-85BF-4606-AA51-47E7BDA86181}" srcOrd="0" destOrd="0" parTransId="{13B60E95-CAC4-42DE-8BD5-EC9BF93B3F9E}" sibTransId="{4AADF707-EAA4-44AD-9F31-62E1B105D92E}"/>
    <dgm:cxn modelId="{E514BFCB-6ED7-4876-82A3-BD64178C8971}" type="presOf" srcId="{AAAA60F7-2A66-47BB-8CB6-612AFE44B2B8}" destId="{FE0CF737-62D6-4AC0-A1E5-350C739E2200}" srcOrd="0" destOrd="0" presId="urn:microsoft.com/office/officeart/2005/8/layout/vList5"/>
    <dgm:cxn modelId="{F945E399-CAFB-45B4-9561-E328A5CC72CB}" type="presOf" srcId="{70A5F1FA-8416-4E39-9911-F31028800F09}" destId="{883DF923-F7EC-46E9-9F6E-5DFC858B60ED}" srcOrd="0" destOrd="0" presId="urn:microsoft.com/office/officeart/2005/8/layout/vList5"/>
    <dgm:cxn modelId="{A40120D9-3584-4A3E-B462-02D2E613124D}" srcId="{859BCD26-307D-424D-A469-4646254F107F}" destId="{284850D1-5D57-4D5A-903A-FE94904E346F}" srcOrd="1" destOrd="0" parTransId="{9F6894E7-3B45-47B2-8646-0DD00B7BBE1A}" sibTransId="{1AC11715-DF7F-40A9-9AE9-E5923AF177D3}"/>
    <dgm:cxn modelId="{5695418F-15E2-4EB4-9448-A89312B757F5}" srcId="{1C59B7E8-43A5-4BF0-8D0C-581A9352785A}" destId="{70A5F1FA-8416-4E39-9911-F31028800F09}" srcOrd="0" destOrd="0" parTransId="{ADF99CC1-AF18-43E4-8D8A-03845C39AE7F}" sibTransId="{A3DABE1C-ACD8-4667-A848-6A5D5A596953}"/>
    <dgm:cxn modelId="{C66C7D78-E82D-40D5-A4C7-66D402DB7E2E}" type="presOf" srcId="{DF833503-A2C0-41D1-A2B6-4CED92C18B64}" destId="{883DF923-F7EC-46E9-9F6E-5DFC858B60ED}" srcOrd="0" destOrd="1" presId="urn:microsoft.com/office/officeart/2005/8/layout/vList5"/>
    <dgm:cxn modelId="{210A06A1-A132-45F9-8F7F-B10294350C78}" type="presOf" srcId="{52009E9E-A220-4840-AE1D-65D99224B96A}" destId="{9A3CD65C-CCD1-4D34-B948-FE60A86F6781}" srcOrd="0" destOrd="1" presId="urn:microsoft.com/office/officeart/2005/8/layout/vList5"/>
    <dgm:cxn modelId="{89A1E10B-1FD2-4FD9-BF21-E815D8BDC0A5}" srcId="{7CB13AFA-F815-496B-A027-9CE1C845C897}" destId="{AAAA60F7-2A66-47BB-8CB6-612AFE44B2B8}" srcOrd="0" destOrd="0" parTransId="{F31F5B33-EE75-421C-9D74-659B570DBF26}" sibTransId="{64FE5028-C1B4-44EC-A314-AD81F0DE422D}"/>
    <dgm:cxn modelId="{EAEC2DD6-D1AB-4D41-94C7-19E72A3BFA2C}" srcId="{7CB13AFA-F815-496B-A027-9CE1C845C897}" destId="{1C59B7E8-43A5-4BF0-8D0C-581A9352785A}" srcOrd="1" destOrd="0" parTransId="{D03F2050-6152-4033-AC73-65F91325D839}" sibTransId="{9F9F427F-0F62-47D2-9DC0-93E132B601A7}"/>
    <dgm:cxn modelId="{01EE0316-CC77-4248-9794-1F8B3426553F}" srcId="{1C59B7E8-43A5-4BF0-8D0C-581A9352785A}" destId="{DF833503-A2C0-41D1-A2B6-4CED92C18B64}" srcOrd="1" destOrd="0" parTransId="{A1299AD0-0A86-457F-BAC2-369921244586}" sibTransId="{13A47D09-57CF-432B-86E7-049F149C2E34}"/>
    <dgm:cxn modelId="{9D4CC0C1-6B1F-49F2-9682-856085AD66B7}" type="presOf" srcId="{7CB13AFA-F815-496B-A027-9CE1C845C897}" destId="{C3A04BEB-09E5-47AB-B275-CCE77794D769}" srcOrd="0" destOrd="0" presId="urn:microsoft.com/office/officeart/2005/8/layout/vList5"/>
    <dgm:cxn modelId="{0916C305-6F27-4C35-BEF5-4A57BD25C779}" srcId="{AAAA60F7-2A66-47BB-8CB6-612AFE44B2B8}" destId="{52009E9E-A220-4840-AE1D-65D99224B96A}" srcOrd="1" destOrd="0" parTransId="{D7F2EC8E-8753-4276-B0B5-E789681E0825}" sibTransId="{82BA86E1-BAA4-4E41-8BDF-EE6BC5D11D28}"/>
    <dgm:cxn modelId="{E99F7412-74BF-4E52-A170-D77FC7DE415F}" type="presOf" srcId="{284850D1-5D57-4D5A-903A-FE94904E346F}" destId="{38C68520-152F-48FF-A8DF-D1C6B68AB83F}" srcOrd="0" destOrd="1" presId="urn:microsoft.com/office/officeart/2005/8/layout/vList5"/>
    <dgm:cxn modelId="{24CD277F-87B8-49F0-9776-64BA942A52ED}" srcId="{7CB13AFA-F815-496B-A027-9CE1C845C897}" destId="{859BCD26-307D-424D-A469-4646254F107F}" srcOrd="2" destOrd="0" parTransId="{7AFDE046-B505-4773-ADFD-2872CCA04D6F}" sibTransId="{0EB92860-E830-471F-AEA0-A8A2084554CC}"/>
    <dgm:cxn modelId="{FB28DA1D-6117-415E-B55B-16BDF754AC08}" srcId="{AAAA60F7-2A66-47BB-8CB6-612AFE44B2B8}" destId="{7D3922B2-6C86-4B62-AAAD-C03E5D50B357}" srcOrd="0" destOrd="0" parTransId="{E9882DEC-8B91-45A8-BE5F-D4928E87AAD7}" sibTransId="{B72548F6-71EE-4CA7-9BDC-DE8897EDDC7B}"/>
    <dgm:cxn modelId="{42A02D66-3FA5-4231-B9EF-642E2D4D35DA}" type="presOf" srcId="{1C59B7E8-43A5-4BF0-8D0C-581A9352785A}" destId="{BCC6B0E4-C79E-48CC-9D8F-292DBE977678}" srcOrd="0" destOrd="0" presId="urn:microsoft.com/office/officeart/2005/8/layout/vList5"/>
    <dgm:cxn modelId="{9405104B-22A3-4A89-9B41-33C6BBB01840}" type="presOf" srcId="{7D3922B2-6C86-4B62-AAAD-C03E5D50B357}" destId="{9A3CD65C-CCD1-4D34-B948-FE60A86F6781}" srcOrd="0" destOrd="0" presId="urn:microsoft.com/office/officeart/2005/8/layout/vList5"/>
    <dgm:cxn modelId="{7CE187E9-0E47-4221-925E-E98669F6E0A4}" type="presParOf" srcId="{C3A04BEB-09E5-47AB-B275-CCE77794D769}" destId="{D172029D-7586-467B-BFB4-6D78EFF0794E}" srcOrd="0" destOrd="0" presId="urn:microsoft.com/office/officeart/2005/8/layout/vList5"/>
    <dgm:cxn modelId="{DF530BB7-2C24-42EB-94A7-F86FACF2D4DB}" type="presParOf" srcId="{D172029D-7586-467B-BFB4-6D78EFF0794E}" destId="{FE0CF737-62D6-4AC0-A1E5-350C739E2200}" srcOrd="0" destOrd="0" presId="urn:microsoft.com/office/officeart/2005/8/layout/vList5"/>
    <dgm:cxn modelId="{CF382F1A-DFFD-490C-959B-DE1BA02E38C1}" type="presParOf" srcId="{D172029D-7586-467B-BFB4-6D78EFF0794E}" destId="{9A3CD65C-CCD1-4D34-B948-FE60A86F6781}" srcOrd="1" destOrd="0" presId="urn:microsoft.com/office/officeart/2005/8/layout/vList5"/>
    <dgm:cxn modelId="{0BBAD38A-79B6-4025-BADA-952922A2C422}" type="presParOf" srcId="{C3A04BEB-09E5-47AB-B275-CCE77794D769}" destId="{68354F00-9B8F-4265-80DD-C562B0376C9D}" srcOrd="1" destOrd="0" presId="urn:microsoft.com/office/officeart/2005/8/layout/vList5"/>
    <dgm:cxn modelId="{1CC7A05A-9C68-4D25-BFAB-3311CC359A25}" type="presParOf" srcId="{C3A04BEB-09E5-47AB-B275-CCE77794D769}" destId="{BE5D68CF-C97A-451C-B885-ADA666EF1609}" srcOrd="2" destOrd="0" presId="urn:microsoft.com/office/officeart/2005/8/layout/vList5"/>
    <dgm:cxn modelId="{EEFFC2C1-A51E-435F-9888-B7E7F5EC5B93}" type="presParOf" srcId="{BE5D68CF-C97A-451C-B885-ADA666EF1609}" destId="{BCC6B0E4-C79E-48CC-9D8F-292DBE977678}" srcOrd="0" destOrd="0" presId="urn:microsoft.com/office/officeart/2005/8/layout/vList5"/>
    <dgm:cxn modelId="{010C2E74-1539-4FB1-A8A5-E9D66D8B705F}" type="presParOf" srcId="{BE5D68CF-C97A-451C-B885-ADA666EF1609}" destId="{883DF923-F7EC-46E9-9F6E-5DFC858B60ED}" srcOrd="1" destOrd="0" presId="urn:microsoft.com/office/officeart/2005/8/layout/vList5"/>
    <dgm:cxn modelId="{48CD6781-EA87-459B-BB8E-DAEE6F5AC341}" type="presParOf" srcId="{C3A04BEB-09E5-47AB-B275-CCE77794D769}" destId="{A4207694-3326-4CB3-BCE7-E4DDB4B933D2}" srcOrd="3" destOrd="0" presId="urn:microsoft.com/office/officeart/2005/8/layout/vList5"/>
    <dgm:cxn modelId="{7CD29846-0BB0-47B5-BDA1-18BE0F48C4A5}" type="presParOf" srcId="{C3A04BEB-09E5-47AB-B275-CCE77794D769}" destId="{7CD9F486-4076-46C0-ABFA-C893CB060CC9}" srcOrd="4" destOrd="0" presId="urn:microsoft.com/office/officeart/2005/8/layout/vList5"/>
    <dgm:cxn modelId="{2A812E9F-BB9E-4EE5-A1FD-17D74C6567CB}" type="presParOf" srcId="{7CD9F486-4076-46C0-ABFA-C893CB060CC9}" destId="{4CBF6571-0E1A-4020-8A7D-C9D28E0F86D0}" srcOrd="0" destOrd="0" presId="urn:microsoft.com/office/officeart/2005/8/layout/vList5"/>
    <dgm:cxn modelId="{5485A82F-2871-4F9F-9CA5-B5534B3FD1A5}" type="presParOf" srcId="{7CD9F486-4076-46C0-ABFA-C893CB060CC9}" destId="{38C68520-152F-48FF-A8DF-D1C6B68AB8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236531-3130-4C9D-B179-9E87A213292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78FFBD-6BA5-4B6C-A241-DCA63B78D8F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7E04C16-FEB7-4EB9-98E5-1CD962D9FDFC}" type="parTrans" cxnId="{F7251E09-56A4-460F-9D34-16721EE7EAF5}">
      <dgm:prSet/>
      <dgm:spPr/>
      <dgm:t>
        <a:bodyPr/>
        <a:lstStyle/>
        <a:p>
          <a:endParaRPr lang="ru-RU"/>
        </a:p>
      </dgm:t>
    </dgm:pt>
    <dgm:pt modelId="{140AB529-A9ED-4D31-9565-3ED1BAD3FD21}" type="sibTrans" cxnId="{F7251E09-56A4-460F-9D34-16721EE7EAF5}">
      <dgm:prSet/>
      <dgm:spPr/>
      <dgm:t>
        <a:bodyPr/>
        <a:lstStyle/>
        <a:p>
          <a:endParaRPr lang="ru-RU"/>
        </a:p>
      </dgm:t>
    </dgm:pt>
    <dgm:pt modelId="{951C9948-0033-417C-AFB4-5434BB0D72F6}">
      <dgm:prSet phldrT="[Текст]"/>
      <dgm:spPr/>
      <dgm:t>
        <a:bodyPr/>
        <a:lstStyle/>
        <a:p>
          <a:r>
            <a:rPr lang="en-US" dirty="0" smtClean="0"/>
            <a:t>STOP POLLUTING STREETS WITH LITTER</a:t>
          </a:r>
          <a:endParaRPr lang="ru-RU" dirty="0"/>
        </a:p>
      </dgm:t>
    </dgm:pt>
    <dgm:pt modelId="{6D275011-047C-4F7F-B9A1-626384B266BB}" type="parTrans" cxnId="{F1125C2E-B999-473C-82D1-DF648FE78069}">
      <dgm:prSet/>
      <dgm:spPr/>
      <dgm:t>
        <a:bodyPr/>
        <a:lstStyle/>
        <a:p>
          <a:endParaRPr lang="ru-RU"/>
        </a:p>
      </dgm:t>
    </dgm:pt>
    <dgm:pt modelId="{69A367CD-BDAA-4516-ACE7-2871FD1EC948}" type="sibTrans" cxnId="{F1125C2E-B999-473C-82D1-DF648FE78069}">
      <dgm:prSet/>
      <dgm:spPr/>
      <dgm:t>
        <a:bodyPr/>
        <a:lstStyle/>
        <a:p>
          <a:endParaRPr lang="ru-RU"/>
        </a:p>
      </dgm:t>
    </dgm:pt>
    <dgm:pt modelId="{A4CC7A83-45BA-40AC-9593-76E2A3A2CE78}">
      <dgm:prSet phldrT="[Текст]"/>
      <dgm:spPr/>
      <dgm:t>
        <a:bodyPr/>
        <a:lstStyle/>
        <a:p>
          <a:r>
            <a:rPr lang="en-US" dirty="0" smtClean="0"/>
            <a:t>TAKE AWAY THE RUBBISH TO THE LANDFILL</a:t>
          </a:r>
          <a:endParaRPr lang="ru-RU" dirty="0"/>
        </a:p>
      </dgm:t>
    </dgm:pt>
    <dgm:pt modelId="{AE3B67EE-DF7D-4858-8B36-CBFB1FFD2BD3}" type="parTrans" cxnId="{83EBB442-1CD0-4910-93A1-156C4082368B}">
      <dgm:prSet/>
      <dgm:spPr/>
      <dgm:t>
        <a:bodyPr/>
        <a:lstStyle/>
        <a:p>
          <a:endParaRPr lang="ru-RU"/>
        </a:p>
      </dgm:t>
    </dgm:pt>
    <dgm:pt modelId="{9CAE8D43-65C6-4338-A86D-D2E234032E3E}" type="sibTrans" cxnId="{83EBB442-1CD0-4910-93A1-156C4082368B}">
      <dgm:prSet/>
      <dgm:spPr/>
      <dgm:t>
        <a:bodyPr/>
        <a:lstStyle/>
        <a:p>
          <a:endParaRPr lang="ru-RU"/>
        </a:p>
      </dgm:t>
    </dgm:pt>
    <dgm:pt modelId="{AE25C7E3-37BB-4CB6-B78E-B0FDB6A64CB1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BF3AFCD-ECCB-4EBC-BFC9-BDCBDADF7848}" type="parTrans" cxnId="{31C61D0D-B16A-44F0-B848-D1F240B2E672}">
      <dgm:prSet/>
      <dgm:spPr/>
      <dgm:t>
        <a:bodyPr/>
        <a:lstStyle/>
        <a:p>
          <a:endParaRPr lang="ru-RU"/>
        </a:p>
      </dgm:t>
    </dgm:pt>
    <dgm:pt modelId="{AEAB1A62-96F5-4ECB-BA9D-73FD71E5DA29}" type="sibTrans" cxnId="{31C61D0D-B16A-44F0-B848-D1F240B2E672}">
      <dgm:prSet/>
      <dgm:spPr/>
      <dgm:t>
        <a:bodyPr/>
        <a:lstStyle/>
        <a:p>
          <a:endParaRPr lang="ru-RU"/>
        </a:p>
      </dgm:t>
    </dgm:pt>
    <dgm:pt modelId="{AEACBE8E-9087-462D-A869-458048D39703}">
      <dgm:prSet phldrT="[Текст]"/>
      <dgm:spPr/>
      <dgm:t>
        <a:bodyPr/>
        <a:lstStyle/>
        <a:p>
          <a:r>
            <a:rPr lang="en-US" dirty="0" smtClean="0"/>
            <a:t>PUT MORE WASTE BINS</a:t>
          </a:r>
          <a:endParaRPr lang="ru-RU" dirty="0"/>
        </a:p>
      </dgm:t>
    </dgm:pt>
    <dgm:pt modelId="{9C3D06C9-8143-4651-BCB6-C866FE46EF74}" type="parTrans" cxnId="{459431DF-6DCD-4876-828C-E69F7AD6994E}">
      <dgm:prSet/>
      <dgm:spPr/>
      <dgm:t>
        <a:bodyPr/>
        <a:lstStyle/>
        <a:p>
          <a:endParaRPr lang="ru-RU"/>
        </a:p>
      </dgm:t>
    </dgm:pt>
    <dgm:pt modelId="{FF18D315-4714-4335-97C2-D01D0D7E6332}" type="sibTrans" cxnId="{459431DF-6DCD-4876-828C-E69F7AD6994E}">
      <dgm:prSet/>
      <dgm:spPr/>
      <dgm:t>
        <a:bodyPr/>
        <a:lstStyle/>
        <a:p>
          <a:endParaRPr lang="ru-RU"/>
        </a:p>
      </dgm:t>
    </dgm:pt>
    <dgm:pt modelId="{2B6DA860-3EA4-4947-A6B6-989830CDA498}">
      <dgm:prSet phldrT="[Текст]"/>
      <dgm:spPr/>
      <dgm:t>
        <a:bodyPr/>
        <a:lstStyle/>
        <a:p>
          <a:r>
            <a:rPr lang="en-US" dirty="0" smtClean="0"/>
            <a:t>CLEAN AWAY THE TERRITORY AFTER THE PICNICS</a:t>
          </a:r>
          <a:endParaRPr lang="ru-RU" dirty="0"/>
        </a:p>
      </dgm:t>
    </dgm:pt>
    <dgm:pt modelId="{C212185E-900B-47D6-AC4F-96A6C3F5A12E}" type="parTrans" cxnId="{08A9E0A7-50B9-40B3-B54B-F2BDB013E690}">
      <dgm:prSet/>
      <dgm:spPr/>
      <dgm:t>
        <a:bodyPr/>
        <a:lstStyle/>
        <a:p>
          <a:endParaRPr lang="ru-RU"/>
        </a:p>
      </dgm:t>
    </dgm:pt>
    <dgm:pt modelId="{10B6D79B-210D-4D46-96E4-A4D650419E36}" type="sibTrans" cxnId="{08A9E0A7-50B9-40B3-B54B-F2BDB013E690}">
      <dgm:prSet/>
      <dgm:spPr/>
      <dgm:t>
        <a:bodyPr/>
        <a:lstStyle/>
        <a:p>
          <a:endParaRPr lang="ru-RU"/>
        </a:p>
      </dgm:t>
    </dgm:pt>
    <dgm:pt modelId="{632E62FA-BE61-4F2B-9080-2A3BFDF16A71}" type="pres">
      <dgm:prSet presAssocID="{99236531-3130-4C9D-B179-9E87A21329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0075C9E-0F4B-42D1-9B8F-EA01316FE4AB}" type="pres">
      <dgm:prSet presAssocID="{9F78FFBD-6BA5-4B6C-A241-DCA63B78D8FA}" presName="linNode" presStyleCnt="0"/>
      <dgm:spPr/>
    </dgm:pt>
    <dgm:pt modelId="{12773056-584F-47CD-AB67-A84432D53F2A}" type="pres">
      <dgm:prSet presAssocID="{9F78FFBD-6BA5-4B6C-A241-DCA63B78D8FA}" presName="parentShp" presStyleLbl="node1" presStyleIdx="0" presStyleCnt="2" custLinFactNeighborX="-579" custLinFactNeighborY="-3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0A6C30-0B42-4C95-ACB6-DAF367C7D7DC}" type="pres">
      <dgm:prSet presAssocID="{9F78FFBD-6BA5-4B6C-A241-DCA63B78D8F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112646-2B18-4FAE-B85F-A3CABF6E6566}" type="pres">
      <dgm:prSet presAssocID="{140AB529-A9ED-4D31-9565-3ED1BAD3FD21}" presName="spacing" presStyleCnt="0"/>
      <dgm:spPr/>
    </dgm:pt>
    <dgm:pt modelId="{62A176FB-E1F9-4619-9EE9-6DEB915C0E34}" type="pres">
      <dgm:prSet presAssocID="{AE25C7E3-37BB-4CB6-B78E-B0FDB6A64CB1}" presName="linNode" presStyleCnt="0"/>
      <dgm:spPr/>
    </dgm:pt>
    <dgm:pt modelId="{5DA660C4-8BB2-4D9F-8AC2-5BD9E671FFA5}" type="pres">
      <dgm:prSet presAssocID="{AE25C7E3-37BB-4CB6-B78E-B0FDB6A64CB1}" presName="parentShp" presStyleLbl="node1" presStyleIdx="1" presStyleCnt="2" custLinFactNeighborX="-579" custLinFactNeighborY="-9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6E7871-288D-4A82-9943-731465E485C6}" type="pres">
      <dgm:prSet presAssocID="{AE25C7E3-37BB-4CB6-B78E-B0FDB6A64CB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759F90-2BE0-4117-A69F-65FA501E1480}" type="presOf" srcId="{AE25C7E3-37BB-4CB6-B78E-B0FDB6A64CB1}" destId="{5DA660C4-8BB2-4D9F-8AC2-5BD9E671FFA5}" srcOrd="0" destOrd="0" presId="urn:microsoft.com/office/officeart/2005/8/layout/vList6"/>
    <dgm:cxn modelId="{F99C045D-2EFA-403C-A48A-C622A324044F}" type="presOf" srcId="{951C9948-0033-417C-AFB4-5434BB0D72F6}" destId="{6B0A6C30-0B42-4C95-ACB6-DAF367C7D7DC}" srcOrd="0" destOrd="0" presId="urn:microsoft.com/office/officeart/2005/8/layout/vList6"/>
    <dgm:cxn modelId="{558D2399-8D7A-4EFC-AA9E-A122CFE4808F}" type="presOf" srcId="{2B6DA860-3EA4-4947-A6B6-989830CDA498}" destId="{6F6E7871-288D-4A82-9943-731465E485C6}" srcOrd="0" destOrd="1" presId="urn:microsoft.com/office/officeart/2005/8/layout/vList6"/>
    <dgm:cxn modelId="{31C61D0D-B16A-44F0-B848-D1F240B2E672}" srcId="{99236531-3130-4C9D-B179-9E87A2132926}" destId="{AE25C7E3-37BB-4CB6-B78E-B0FDB6A64CB1}" srcOrd="1" destOrd="0" parTransId="{5BF3AFCD-ECCB-4EBC-BFC9-BDCBDADF7848}" sibTransId="{AEAB1A62-96F5-4ECB-BA9D-73FD71E5DA29}"/>
    <dgm:cxn modelId="{F7251E09-56A4-460F-9D34-16721EE7EAF5}" srcId="{99236531-3130-4C9D-B179-9E87A2132926}" destId="{9F78FFBD-6BA5-4B6C-A241-DCA63B78D8FA}" srcOrd="0" destOrd="0" parTransId="{97E04C16-FEB7-4EB9-98E5-1CD962D9FDFC}" sibTransId="{140AB529-A9ED-4D31-9565-3ED1BAD3FD21}"/>
    <dgm:cxn modelId="{F1125C2E-B999-473C-82D1-DF648FE78069}" srcId="{9F78FFBD-6BA5-4B6C-A241-DCA63B78D8FA}" destId="{951C9948-0033-417C-AFB4-5434BB0D72F6}" srcOrd="0" destOrd="0" parTransId="{6D275011-047C-4F7F-B9A1-626384B266BB}" sibTransId="{69A367CD-BDAA-4516-ACE7-2871FD1EC948}"/>
    <dgm:cxn modelId="{83EBB442-1CD0-4910-93A1-156C4082368B}" srcId="{9F78FFBD-6BA5-4B6C-A241-DCA63B78D8FA}" destId="{A4CC7A83-45BA-40AC-9593-76E2A3A2CE78}" srcOrd="1" destOrd="0" parTransId="{AE3B67EE-DF7D-4858-8B36-CBFB1FFD2BD3}" sibTransId="{9CAE8D43-65C6-4338-A86D-D2E234032E3E}"/>
    <dgm:cxn modelId="{08A9E0A7-50B9-40B3-B54B-F2BDB013E690}" srcId="{AE25C7E3-37BB-4CB6-B78E-B0FDB6A64CB1}" destId="{2B6DA860-3EA4-4947-A6B6-989830CDA498}" srcOrd="1" destOrd="0" parTransId="{C212185E-900B-47D6-AC4F-96A6C3F5A12E}" sibTransId="{10B6D79B-210D-4D46-96E4-A4D650419E36}"/>
    <dgm:cxn modelId="{22AC0307-77AB-45CD-82E2-C00A65D7536A}" type="presOf" srcId="{99236531-3130-4C9D-B179-9E87A2132926}" destId="{632E62FA-BE61-4F2B-9080-2A3BFDF16A71}" srcOrd="0" destOrd="0" presId="urn:microsoft.com/office/officeart/2005/8/layout/vList6"/>
    <dgm:cxn modelId="{937A2CA4-0687-4FF5-A4EF-23822F06A999}" type="presOf" srcId="{AEACBE8E-9087-462D-A869-458048D39703}" destId="{6F6E7871-288D-4A82-9943-731465E485C6}" srcOrd="0" destOrd="0" presId="urn:microsoft.com/office/officeart/2005/8/layout/vList6"/>
    <dgm:cxn modelId="{459431DF-6DCD-4876-828C-E69F7AD6994E}" srcId="{AE25C7E3-37BB-4CB6-B78E-B0FDB6A64CB1}" destId="{AEACBE8E-9087-462D-A869-458048D39703}" srcOrd="0" destOrd="0" parTransId="{9C3D06C9-8143-4651-BCB6-C866FE46EF74}" sibTransId="{FF18D315-4714-4335-97C2-D01D0D7E6332}"/>
    <dgm:cxn modelId="{22C5BF79-E714-41BE-959D-05C5E88E09BC}" type="presOf" srcId="{9F78FFBD-6BA5-4B6C-A241-DCA63B78D8FA}" destId="{12773056-584F-47CD-AB67-A84432D53F2A}" srcOrd="0" destOrd="0" presId="urn:microsoft.com/office/officeart/2005/8/layout/vList6"/>
    <dgm:cxn modelId="{F2227535-3643-4A3E-A051-2A985DBECBB7}" type="presOf" srcId="{A4CC7A83-45BA-40AC-9593-76E2A3A2CE78}" destId="{6B0A6C30-0B42-4C95-ACB6-DAF367C7D7DC}" srcOrd="0" destOrd="1" presId="urn:microsoft.com/office/officeart/2005/8/layout/vList6"/>
    <dgm:cxn modelId="{40D522F7-B013-4141-ABFD-BA1F4FB4B3E2}" type="presParOf" srcId="{632E62FA-BE61-4F2B-9080-2A3BFDF16A71}" destId="{80075C9E-0F4B-42D1-9B8F-EA01316FE4AB}" srcOrd="0" destOrd="0" presId="urn:microsoft.com/office/officeart/2005/8/layout/vList6"/>
    <dgm:cxn modelId="{309E5ACA-0AE5-4940-AB6E-A86F1339146E}" type="presParOf" srcId="{80075C9E-0F4B-42D1-9B8F-EA01316FE4AB}" destId="{12773056-584F-47CD-AB67-A84432D53F2A}" srcOrd="0" destOrd="0" presId="urn:microsoft.com/office/officeart/2005/8/layout/vList6"/>
    <dgm:cxn modelId="{E5572B45-C57A-454B-A907-0D5594A56101}" type="presParOf" srcId="{80075C9E-0F4B-42D1-9B8F-EA01316FE4AB}" destId="{6B0A6C30-0B42-4C95-ACB6-DAF367C7D7DC}" srcOrd="1" destOrd="0" presId="urn:microsoft.com/office/officeart/2005/8/layout/vList6"/>
    <dgm:cxn modelId="{2965C499-4394-40AB-9134-6D45F1F05BA5}" type="presParOf" srcId="{632E62FA-BE61-4F2B-9080-2A3BFDF16A71}" destId="{D9112646-2B18-4FAE-B85F-A3CABF6E6566}" srcOrd="1" destOrd="0" presId="urn:microsoft.com/office/officeart/2005/8/layout/vList6"/>
    <dgm:cxn modelId="{F4ABE94F-7C18-486A-BD7A-52973439C597}" type="presParOf" srcId="{632E62FA-BE61-4F2B-9080-2A3BFDF16A71}" destId="{62A176FB-E1F9-4619-9EE9-6DEB915C0E34}" srcOrd="2" destOrd="0" presId="urn:microsoft.com/office/officeart/2005/8/layout/vList6"/>
    <dgm:cxn modelId="{328B12DD-92E8-43AB-A498-ACDBA64D713E}" type="presParOf" srcId="{62A176FB-E1F9-4619-9EE9-6DEB915C0E34}" destId="{5DA660C4-8BB2-4D9F-8AC2-5BD9E671FFA5}" srcOrd="0" destOrd="0" presId="urn:microsoft.com/office/officeart/2005/8/layout/vList6"/>
    <dgm:cxn modelId="{F3AED3C2-0957-4FAC-A4F3-08F9143A77FA}" type="presParOf" srcId="{62A176FB-E1F9-4619-9EE9-6DEB915C0E34}" destId="{6F6E7871-288D-4A82-9943-731465E485C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F1FFA0-582C-4976-ACB8-A9F5667B448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62C55F8-D4AB-4AAD-B9E3-074F4633F049}">
      <dgm:prSet phldrT="[Текст]"/>
      <dgm:spPr/>
      <dgm:t>
        <a:bodyPr/>
        <a:lstStyle/>
        <a:p>
          <a:r>
            <a:rPr lang="en-US" dirty="0" smtClean="0"/>
            <a:t>TURN OFF THE LIGHT</a:t>
          </a:r>
          <a:endParaRPr lang="ru-RU" dirty="0"/>
        </a:p>
      </dgm:t>
    </dgm:pt>
    <dgm:pt modelId="{F824138B-C62F-400D-9CF5-AEBE9FDB0A68}" type="parTrans" cxnId="{914E57BA-4C21-4150-8253-8B7ECFA0E028}">
      <dgm:prSet/>
      <dgm:spPr/>
    </dgm:pt>
    <dgm:pt modelId="{39A6E578-435E-41D0-88D6-00D40D32FF14}" type="sibTrans" cxnId="{914E57BA-4C21-4150-8253-8B7ECFA0E028}">
      <dgm:prSet/>
      <dgm:spPr/>
    </dgm:pt>
    <dgm:pt modelId="{053F231C-9FD4-4FFD-8E8C-D76E9E80F570}">
      <dgm:prSet phldrT="[Текст]"/>
      <dgm:spPr/>
      <dgm:t>
        <a:bodyPr/>
        <a:lstStyle/>
        <a:p>
          <a:r>
            <a:rPr lang="en-US" dirty="0" smtClean="0"/>
            <a:t>TURN OFF THE COMPUTER AFTER WORK</a:t>
          </a:r>
          <a:endParaRPr lang="ru-RU" dirty="0"/>
        </a:p>
      </dgm:t>
    </dgm:pt>
    <dgm:pt modelId="{8BDC9508-0134-4CAA-BC5D-A55F1A06971F}" type="parTrans" cxnId="{1AD3E98B-97DD-4C05-83B8-BC77559674C0}">
      <dgm:prSet/>
      <dgm:spPr/>
    </dgm:pt>
    <dgm:pt modelId="{74F784A2-AE12-494A-8D6E-0939D5949FB3}" type="sibTrans" cxnId="{1AD3E98B-97DD-4C05-83B8-BC77559674C0}">
      <dgm:prSet/>
      <dgm:spPr/>
    </dgm:pt>
    <dgm:pt modelId="{C75CD693-90D1-4D8A-8890-777F0C1F05AA}">
      <dgm:prSet phldrT="[Текст]"/>
      <dgm:spPr/>
      <dgm:t>
        <a:bodyPr/>
        <a:lstStyle/>
        <a:p>
          <a:r>
            <a:rPr lang="en-US" dirty="0" smtClean="0"/>
            <a:t>SAVE ELECTRICITY</a:t>
          </a:r>
          <a:endParaRPr lang="ru-RU" dirty="0"/>
        </a:p>
      </dgm:t>
    </dgm:pt>
    <dgm:pt modelId="{81DA6574-F6BB-4B26-9A9C-92547F7AD3DF}" type="parTrans" cxnId="{61DECD9D-2D13-435C-8192-7618553E3804}">
      <dgm:prSet/>
      <dgm:spPr/>
    </dgm:pt>
    <dgm:pt modelId="{95F1E1FD-5A2A-4715-8BA0-96D77E35718E}" type="sibTrans" cxnId="{61DECD9D-2D13-435C-8192-7618553E3804}">
      <dgm:prSet/>
      <dgm:spPr/>
    </dgm:pt>
    <dgm:pt modelId="{809735E1-CA16-4B68-8D00-0862B797CDE0}" type="pres">
      <dgm:prSet presAssocID="{9AF1FFA0-582C-4976-ACB8-A9F5667B448A}" presName="compositeShape" presStyleCnt="0">
        <dgm:presLayoutVars>
          <dgm:dir/>
          <dgm:resizeHandles/>
        </dgm:presLayoutVars>
      </dgm:prSet>
      <dgm:spPr/>
    </dgm:pt>
    <dgm:pt modelId="{EE10F019-E18E-4A92-BE23-D489880BED84}" type="pres">
      <dgm:prSet presAssocID="{9AF1FFA0-582C-4976-ACB8-A9F5667B448A}" presName="pyramid" presStyleLbl="node1" presStyleIdx="0" presStyleCnt="1" custLinFactNeighborX="538" custLinFactNeighborY="-1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EE22FEC-0193-44DA-9674-AEAE3AEDD1EA}" type="pres">
      <dgm:prSet presAssocID="{9AF1FFA0-582C-4976-ACB8-A9F5667B448A}" presName="theList" presStyleCnt="0"/>
      <dgm:spPr/>
    </dgm:pt>
    <dgm:pt modelId="{07AE5A00-14C2-48F5-935C-2BA24E94887D}" type="pres">
      <dgm:prSet presAssocID="{662C55F8-D4AB-4AAD-B9E3-074F4633F04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264B43-7BCE-4635-A8F8-6A527827C6B6}" type="pres">
      <dgm:prSet presAssocID="{662C55F8-D4AB-4AAD-B9E3-074F4633F049}" presName="aSpace" presStyleCnt="0"/>
      <dgm:spPr/>
    </dgm:pt>
    <dgm:pt modelId="{52D0A877-6590-4F6C-B7A5-B79F0372B6AB}" type="pres">
      <dgm:prSet presAssocID="{053F231C-9FD4-4FFD-8E8C-D76E9E80F570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9C3C3F-BED7-4324-818A-50D25545221A}" type="pres">
      <dgm:prSet presAssocID="{053F231C-9FD4-4FFD-8E8C-D76E9E80F570}" presName="aSpace" presStyleCnt="0"/>
      <dgm:spPr/>
    </dgm:pt>
    <dgm:pt modelId="{E573A8C6-50BD-4EE2-B605-E96C387D1B01}" type="pres">
      <dgm:prSet presAssocID="{C75CD693-90D1-4D8A-8890-777F0C1F05A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C9B36D-A9EC-41EC-AC3B-1FA23B46B973}" type="pres">
      <dgm:prSet presAssocID="{C75CD693-90D1-4D8A-8890-777F0C1F05AA}" presName="aSpace" presStyleCnt="0"/>
      <dgm:spPr/>
    </dgm:pt>
  </dgm:ptLst>
  <dgm:cxnLst>
    <dgm:cxn modelId="{BA57FE18-B1A8-4B1E-B5E3-BEA21C8C7094}" type="presOf" srcId="{9AF1FFA0-582C-4976-ACB8-A9F5667B448A}" destId="{809735E1-CA16-4B68-8D00-0862B797CDE0}" srcOrd="0" destOrd="0" presId="urn:microsoft.com/office/officeart/2005/8/layout/pyramid2"/>
    <dgm:cxn modelId="{1BAB98F6-C225-4528-B8D2-5A47B91D8FF3}" type="presOf" srcId="{053F231C-9FD4-4FFD-8E8C-D76E9E80F570}" destId="{52D0A877-6590-4F6C-B7A5-B79F0372B6AB}" srcOrd="0" destOrd="0" presId="urn:microsoft.com/office/officeart/2005/8/layout/pyramid2"/>
    <dgm:cxn modelId="{61DECD9D-2D13-435C-8192-7618553E3804}" srcId="{9AF1FFA0-582C-4976-ACB8-A9F5667B448A}" destId="{C75CD693-90D1-4D8A-8890-777F0C1F05AA}" srcOrd="2" destOrd="0" parTransId="{81DA6574-F6BB-4B26-9A9C-92547F7AD3DF}" sibTransId="{95F1E1FD-5A2A-4715-8BA0-96D77E35718E}"/>
    <dgm:cxn modelId="{1AD3E98B-97DD-4C05-83B8-BC77559674C0}" srcId="{9AF1FFA0-582C-4976-ACB8-A9F5667B448A}" destId="{053F231C-9FD4-4FFD-8E8C-D76E9E80F570}" srcOrd="1" destOrd="0" parTransId="{8BDC9508-0134-4CAA-BC5D-A55F1A06971F}" sibTransId="{74F784A2-AE12-494A-8D6E-0939D5949FB3}"/>
    <dgm:cxn modelId="{CC345943-5D39-4C4D-A335-B57289758260}" type="presOf" srcId="{C75CD693-90D1-4D8A-8890-777F0C1F05AA}" destId="{E573A8C6-50BD-4EE2-B605-E96C387D1B01}" srcOrd="0" destOrd="0" presId="urn:microsoft.com/office/officeart/2005/8/layout/pyramid2"/>
    <dgm:cxn modelId="{7E08F312-2B6A-496D-8515-DA5AEB265996}" type="presOf" srcId="{662C55F8-D4AB-4AAD-B9E3-074F4633F049}" destId="{07AE5A00-14C2-48F5-935C-2BA24E94887D}" srcOrd="0" destOrd="0" presId="urn:microsoft.com/office/officeart/2005/8/layout/pyramid2"/>
    <dgm:cxn modelId="{914E57BA-4C21-4150-8253-8B7ECFA0E028}" srcId="{9AF1FFA0-582C-4976-ACB8-A9F5667B448A}" destId="{662C55F8-D4AB-4AAD-B9E3-074F4633F049}" srcOrd="0" destOrd="0" parTransId="{F824138B-C62F-400D-9CF5-AEBE9FDB0A68}" sibTransId="{39A6E578-435E-41D0-88D6-00D40D32FF14}"/>
    <dgm:cxn modelId="{5227946A-A666-492E-ACFA-6BE6ACC7E226}" type="presParOf" srcId="{809735E1-CA16-4B68-8D00-0862B797CDE0}" destId="{EE10F019-E18E-4A92-BE23-D489880BED84}" srcOrd="0" destOrd="0" presId="urn:microsoft.com/office/officeart/2005/8/layout/pyramid2"/>
    <dgm:cxn modelId="{1B973A0E-B7E2-447A-8D6A-086D4FB2ACB2}" type="presParOf" srcId="{809735E1-CA16-4B68-8D00-0862B797CDE0}" destId="{CEE22FEC-0193-44DA-9674-AEAE3AEDD1EA}" srcOrd="1" destOrd="0" presId="urn:microsoft.com/office/officeart/2005/8/layout/pyramid2"/>
    <dgm:cxn modelId="{B307EAA6-448B-4AE1-A361-BF8C5435379A}" type="presParOf" srcId="{CEE22FEC-0193-44DA-9674-AEAE3AEDD1EA}" destId="{07AE5A00-14C2-48F5-935C-2BA24E94887D}" srcOrd="0" destOrd="0" presId="urn:microsoft.com/office/officeart/2005/8/layout/pyramid2"/>
    <dgm:cxn modelId="{05556451-7288-49E8-8753-0E72D1D2BC92}" type="presParOf" srcId="{CEE22FEC-0193-44DA-9674-AEAE3AEDD1EA}" destId="{7A264B43-7BCE-4635-A8F8-6A527827C6B6}" srcOrd="1" destOrd="0" presId="urn:microsoft.com/office/officeart/2005/8/layout/pyramid2"/>
    <dgm:cxn modelId="{C85318FB-7B58-424E-8C11-F2CB18231DBA}" type="presParOf" srcId="{CEE22FEC-0193-44DA-9674-AEAE3AEDD1EA}" destId="{52D0A877-6590-4F6C-B7A5-B79F0372B6AB}" srcOrd="2" destOrd="0" presId="urn:microsoft.com/office/officeart/2005/8/layout/pyramid2"/>
    <dgm:cxn modelId="{D8133CF8-2EDD-4876-A356-363D6E02C4D5}" type="presParOf" srcId="{CEE22FEC-0193-44DA-9674-AEAE3AEDD1EA}" destId="{5D9C3C3F-BED7-4324-818A-50D25545221A}" srcOrd="3" destOrd="0" presId="urn:microsoft.com/office/officeart/2005/8/layout/pyramid2"/>
    <dgm:cxn modelId="{D426EAF3-B531-4BD8-9548-6AFBEC25346F}" type="presParOf" srcId="{CEE22FEC-0193-44DA-9674-AEAE3AEDD1EA}" destId="{E573A8C6-50BD-4EE2-B605-E96C387D1B01}" srcOrd="4" destOrd="0" presId="urn:microsoft.com/office/officeart/2005/8/layout/pyramid2"/>
    <dgm:cxn modelId="{0E7B1AA6-D042-4D0B-A53B-53049B4AD468}" type="presParOf" srcId="{CEE22FEC-0193-44DA-9674-AEAE3AEDD1EA}" destId="{A7C9B36D-A9EC-41EC-AC3B-1FA23B46B97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B78EFF-3254-4E49-BD74-7115858A5447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03608D98-8E80-4FCE-B26B-159C03404BD4}">
      <dgm:prSet phldrT="[Текст]"/>
      <dgm:spPr/>
      <dgm:t>
        <a:bodyPr/>
        <a:lstStyle/>
        <a:p>
          <a:r>
            <a:rPr lang="en-US" smtClean="0"/>
            <a:t>STOP KILLING FISH</a:t>
          </a:r>
          <a:endParaRPr lang="ru-RU"/>
        </a:p>
      </dgm:t>
    </dgm:pt>
    <dgm:pt modelId="{8421FBA3-499D-4389-8CA2-B9D0FCAF0A82}" type="parTrans" cxnId="{3DF8A004-C13D-4D13-9D0D-682D75F3473A}">
      <dgm:prSet/>
      <dgm:spPr/>
      <dgm:t>
        <a:bodyPr/>
        <a:lstStyle/>
        <a:p>
          <a:endParaRPr lang="uk-UA"/>
        </a:p>
      </dgm:t>
    </dgm:pt>
    <dgm:pt modelId="{7B1996AB-BABB-40E5-9BBD-39D96D37E1C6}" type="sibTrans" cxnId="{3DF8A004-C13D-4D13-9D0D-682D75F3473A}">
      <dgm:prSet/>
      <dgm:spPr/>
      <dgm:t>
        <a:bodyPr/>
        <a:lstStyle/>
        <a:p>
          <a:endParaRPr lang="uk-UA"/>
        </a:p>
      </dgm:t>
    </dgm:pt>
    <dgm:pt modelId="{E77ED7A6-DDEF-437A-9AB3-E5E2B7297F90}">
      <dgm:prSet phldrT="[Текст]"/>
      <dgm:spPr/>
      <dgm:t>
        <a:bodyPr/>
        <a:lstStyle/>
        <a:p>
          <a:r>
            <a:rPr lang="en-US" dirty="0" smtClean="0"/>
            <a:t>Stop polluting water</a:t>
          </a:r>
          <a:endParaRPr lang="ru-RU" dirty="0"/>
        </a:p>
      </dgm:t>
    </dgm:pt>
    <dgm:pt modelId="{CBBF7548-5406-421A-A2C2-48A1E1387F61}" type="parTrans" cxnId="{4105BE6B-0538-4CC6-81CD-6B67303BDB43}">
      <dgm:prSet/>
      <dgm:spPr/>
      <dgm:t>
        <a:bodyPr/>
        <a:lstStyle/>
        <a:p>
          <a:endParaRPr lang="uk-UA"/>
        </a:p>
      </dgm:t>
    </dgm:pt>
    <dgm:pt modelId="{9F74E84F-F8DE-46E2-A440-2EF05F104A34}" type="sibTrans" cxnId="{4105BE6B-0538-4CC6-81CD-6B67303BDB43}">
      <dgm:prSet/>
      <dgm:spPr/>
      <dgm:t>
        <a:bodyPr/>
        <a:lstStyle/>
        <a:p>
          <a:endParaRPr lang="uk-UA"/>
        </a:p>
      </dgm:t>
    </dgm:pt>
    <dgm:pt modelId="{34CC2D04-0150-4A68-9B27-BC6D34DB3259}">
      <dgm:prSet phldrT="[Текст]"/>
      <dgm:spPr/>
      <dgm:t>
        <a:bodyPr/>
        <a:lstStyle/>
        <a:p>
          <a:r>
            <a:rPr lang="en-US" dirty="0" smtClean="0"/>
            <a:t>Stop polluting air</a:t>
          </a:r>
          <a:endParaRPr lang="ru-RU" dirty="0"/>
        </a:p>
      </dgm:t>
    </dgm:pt>
    <dgm:pt modelId="{62D3FDFC-8D5A-479E-8659-294333B2C155}" type="parTrans" cxnId="{D982C586-FF59-462B-AD0D-80A22EE67240}">
      <dgm:prSet/>
      <dgm:spPr/>
      <dgm:t>
        <a:bodyPr/>
        <a:lstStyle/>
        <a:p>
          <a:endParaRPr lang="uk-UA"/>
        </a:p>
      </dgm:t>
    </dgm:pt>
    <dgm:pt modelId="{561637C0-EDF6-435D-8CC3-4378D1144FB5}" type="sibTrans" cxnId="{D982C586-FF59-462B-AD0D-80A22EE67240}">
      <dgm:prSet/>
      <dgm:spPr/>
      <dgm:t>
        <a:bodyPr/>
        <a:lstStyle/>
        <a:p>
          <a:endParaRPr lang="uk-UA"/>
        </a:p>
      </dgm:t>
    </dgm:pt>
    <dgm:pt modelId="{2D536E64-82FE-4C2E-B45D-359BA00CCEAC}" type="pres">
      <dgm:prSet presAssocID="{14B78EFF-3254-4E49-BD74-7115858A5447}" presName="diagram" presStyleCnt="0">
        <dgm:presLayoutVars>
          <dgm:dir/>
          <dgm:animLvl val="lvl"/>
          <dgm:resizeHandles val="exact"/>
        </dgm:presLayoutVars>
      </dgm:prSet>
      <dgm:spPr/>
    </dgm:pt>
    <dgm:pt modelId="{7B0D6165-B72D-4F8C-8CEF-D5B3E3EFA810}" type="pres">
      <dgm:prSet presAssocID="{03608D98-8E80-4FCE-B26B-159C03404BD4}" presName="compNode" presStyleCnt="0"/>
      <dgm:spPr/>
    </dgm:pt>
    <dgm:pt modelId="{2EE3F278-E403-45B8-A077-36DE3D638F0D}" type="pres">
      <dgm:prSet presAssocID="{03608D98-8E80-4FCE-B26B-159C03404BD4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BF2A1CB-734B-4D98-91B8-DFD204F90C43}" type="pres">
      <dgm:prSet presAssocID="{03608D98-8E80-4FCE-B26B-159C03404BD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EBDB85-FEB3-45C6-8A71-A37F70DE8826}" type="pres">
      <dgm:prSet presAssocID="{03608D98-8E80-4FCE-B26B-159C03404BD4}" presName="parentRect" presStyleLbl="alignNode1" presStyleIdx="0" presStyleCnt="3"/>
      <dgm:spPr/>
      <dgm:t>
        <a:bodyPr/>
        <a:lstStyle/>
        <a:p>
          <a:endParaRPr lang="uk-UA"/>
        </a:p>
      </dgm:t>
    </dgm:pt>
    <dgm:pt modelId="{0BB05E70-7EBC-4E73-827D-D4A1F527E687}" type="pres">
      <dgm:prSet presAssocID="{03608D98-8E80-4FCE-B26B-159C03404BD4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2C3E7A-03C2-4A93-BD97-5EC39BC43206}" type="pres">
      <dgm:prSet presAssocID="{7B1996AB-BABB-40E5-9BBD-39D96D37E1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1B9B4AB-9140-45BD-A9E2-EE245CFE4DFB}" type="pres">
      <dgm:prSet presAssocID="{E77ED7A6-DDEF-437A-9AB3-E5E2B7297F90}" presName="compNode" presStyleCnt="0"/>
      <dgm:spPr/>
    </dgm:pt>
    <dgm:pt modelId="{C6A233E9-4469-4713-8EED-D0E46056E7D6}" type="pres">
      <dgm:prSet presAssocID="{E77ED7A6-DDEF-437A-9AB3-E5E2B7297F90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07D142E-8F9A-484D-81C4-B45FB8AA21B5}" type="pres">
      <dgm:prSet presAssocID="{E77ED7A6-DDEF-437A-9AB3-E5E2B7297F9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CB1ADE1-6CC4-4DAE-90B5-6776354017EE}" type="pres">
      <dgm:prSet presAssocID="{E77ED7A6-DDEF-437A-9AB3-E5E2B7297F90}" presName="parentRect" presStyleLbl="alignNode1" presStyleIdx="1" presStyleCnt="3"/>
      <dgm:spPr/>
      <dgm:t>
        <a:bodyPr/>
        <a:lstStyle/>
        <a:p>
          <a:endParaRPr lang="uk-UA"/>
        </a:p>
      </dgm:t>
    </dgm:pt>
    <dgm:pt modelId="{44D55A75-A077-43F8-B754-DF162C73AD53}" type="pres">
      <dgm:prSet presAssocID="{E77ED7A6-DDEF-437A-9AB3-E5E2B7297F90}" presName="adorn" presStyleLbl="fgAccFollowNode1" presStyleIdx="1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AA2A5E8-E4E7-41F6-A9C8-44B1540D658D}" type="pres">
      <dgm:prSet presAssocID="{9F74E84F-F8DE-46E2-A440-2EF05F104A3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C1D5B48-5E45-4C24-87C7-84DE31CBCDCD}" type="pres">
      <dgm:prSet presAssocID="{34CC2D04-0150-4A68-9B27-BC6D34DB3259}" presName="compNode" presStyleCnt="0"/>
      <dgm:spPr/>
    </dgm:pt>
    <dgm:pt modelId="{2C546FB1-49A7-4C99-BF2B-96C4BBD51522}" type="pres">
      <dgm:prSet presAssocID="{34CC2D04-0150-4A68-9B27-BC6D34DB3259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3770F3E-8941-42F4-BCB2-DC1450F86939}" type="pres">
      <dgm:prSet presAssocID="{34CC2D04-0150-4A68-9B27-BC6D34DB325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7C0387-5C25-4D56-95F2-6382F8DE3120}" type="pres">
      <dgm:prSet presAssocID="{34CC2D04-0150-4A68-9B27-BC6D34DB3259}" presName="parentRect" presStyleLbl="alignNode1" presStyleIdx="2" presStyleCnt="3"/>
      <dgm:spPr/>
      <dgm:t>
        <a:bodyPr/>
        <a:lstStyle/>
        <a:p>
          <a:endParaRPr lang="uk-UA"/>
        </a:p>
      </dgm:t>
    </dgm:pt>
    <dgm:pt modelId="{BF5287EB-FEFD-4503-B01A-982B122B0148}" type="pres">
      <dgm:prSet presAssocID="{34CC2D04-0150-4A68-9B27-BC6D34DB3259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105BE6B-0538-4CC6-81CD-6B67303BDB43}" srcId="{14B78EFF-3254-4E49-BD74-7115858A5447}" destId="{E77ED7A6-DDEF-437A-9AB3-E5E2B7297F90}" srcOrd="1" destOrd="0" parTransId="{CBBF7548-5406-421A-A2C2-48A1E1387F61}" sibTransId="{9F74E84F-F8DE-46E2-A440-2EF05F104A34}"/>
    <dgm:cxn modelId="{13683AF1-D5E5-40B0-B4FF-6C73DF8C2A11}" type="presOf" srcId="{E77ED7A6-DDEF-437A-9AB3-E5E2B7297F90}" destId="{9CB1ADE1-6CC4-4DAE-90B5-6776354017EE}" srcOrd="1" destOrd="0" presId="urn:microsoft.com/office/officeart/2005/8/layout/bList2#1"/>
    <dgm:cxn modelId="{58E45D1C-D651-43D2-BEE8-CB6792296B20}" type="presOf" srcId="{14B78EFF-3254-4E49-BD74-7115858A5447}" destId="{2D536E64-82FE-4C2E-B45D-359BA00CCEAC}" srcOrd="0" destOrd="0" presId="urn:microsoft.com/office/officeart/2005/8/layout/bList2#1"/>
    <dgm:cxn modelId="{12A03836-A68A-4469-8C02-5791B007FE7A}" type="presOf" srcId="{7B1996AB-BABB-40E5-9BBD-39D96D37E1C6}" destId="{E92C3E7A-03C2-4A93-BD97-5EC39BC43206}" srcOrd="0" destOrd="0" presId="urn:microsoft.com/office/officeart/2005/8/layout/bList2#1"/>
    <dgm:cxn modelId="{ED7E0DE1-825D-4569-BDF4-DE3786502CED}" type="presOf" srcId="{34CC2D04-0150-4A68-9B27-BC6D34DB3259}" destId="{D3770F3E-8941-42F4-BCB2-DC1450F86939}" srcOrd="0" destOrd="0" presId="urn:microsoft.com/office/officeart/2005/8/layout/bList2#1"/>
    <dgm:cxn modelId="{925F9921-8143-4C2A-9AA6-EF433627BD65}" type="presOf" srcId="{03608D98-8E80-4FCE-B26B-159C03404BD4}" destId="{09EBDB85-FEB3-45C6-8A71-A37F70DE8826}" srcOrd="1" destOrd="0" presId="urn:microsoft.com/office/officeart/2005/8/layout/bList2#1"/>
    <dgm:cxn modelId="{8D499245-19F2-4E39-AF77-D20E1DCDEA25}" type="presOf" srcId="{E77ED7A6-DDEF-437A-9AB3-E5E2B7297F90}" destId="{107D142E-8F9A-484D-81C4-B45FB8AA21B5}" srcOrd="0" destOrd="0" presId="urn:microsoft.com/office/officeart/2005/8/layout/bList2#1"/>
    <dgm:cxn modelId="{3DF8A004-C13D-4D13-9D0D-682D75F3473A}" srcId="{14B78EFF-3254-4E49-BD74-7115858A5447}" destId="{03608D98-8E80-4FCE-B26B-159C03404BD4}" srcOrd="0" destOrd="0" parTransId="{8421FBA3-499D-4389-8CA2-B9D0FCAF0A82}" sibTransId="{7B1996AB-BABB-40E5-9BBD-39D96D37E1C6}"/>
    <dgm:cxn modelId="{CD926FE0-AA80-4883-AF8A-9581C96B9DD8}" type="presOf" srcId="{9F74E84F-F8DE-46E2-A440-2EF05F104A34}" destId="{9AA2A5E8-E4E7-41F6-A9C8-44B1540D658D}" srcOrd="0" destOrd="0" presId="urn:microsoft.com/office/officeart/2005/8/layout/bList2#1"/>
    <dgm:cxn modelId="{C108FA68-CC98-43D1-9C6B-37EA8C52B552}" type="presOf" srcId="{03608D98-8E80-4FCE-B26B-159C03404BD4}" destId="{BBF2A1CB-734B-4D98-91B8-DFD204F90C43}" srcOrd="0" destOrd="0" presId="urn:microsoft.com/office/officeart/2005/8/layout/bList2#1"/>
    <dgm:cxn modelId="{D982C586-FF59-462B-AD0D-80A22EE67240}" srcId="{14B78EFF-3254-4E49-BD74-7115858A5447}" destId="{34CC2D04-0150-4A68-9B27-BC6D34DB3259}" srcOrd="2" destOrd="0" parTransId="{62D3FDFC-8D5A-479E-8659-294333B2C155}" sibTransId="{561637C0-EDF6-435D-8CC3-4378D1144FB5}"/>
    <dgm:cxn modelId="{6628351B-23C0-4B9F-B4F8-0CEA8FE7E831}" type="presOf" srcId="{34CC2D04-0150-4A68-9B27-BC6D34DB3259}" destId="{677C0387-5C25-4D56-95F2-6382F8DE3120}" srcOrd="1" destOrd="0" presId="urn:microsoft.com/office/officeart/2005/8/layout/bList2#1"/>
    <dgm:cxn modelId="{AD09D0AD-C865-4647-8216-BE913419374C}" type="presParOf" srcId="{2D536E64-82FE-4C2E-B45D-359BA00CCEAC}" destId="{7B0D6165-B72D-4F8C-8CEF-D5B3E3EFA810}" srcOrd="0" destOrd="0" presId="urn:microsoft.com/office/officeart/2005/8/layout/bList2#1"/>
    <dgm:cxn modelId="{DD8AEEDF-A8B2-458C-80E0-8998A6481CE8}" type="presParOf" srcId="{7B0D6165-B72D-4F8C-8CEF-D5B3E3EFA810}" destId="{2EE3F278-E403-45B8-A077-36DE3D638F0D}" srcOrd="0" destOrd="0" presId="urn:microsoft.com/office/officeart/2005/8/layout/bList2#1"/>
    <dgm:cxn modelId="{1C0A05BC-EE38-4E96-A5A3-436DB0DAB0D3}" type="presParOf" srcId="{7B0D6165-B72D-4F8C-8CEF-D5B3E3EFA810}" destId="{BBF2A1CB-734B-4D98-91B8-DFD204F90C43}" srcOrd="1" destOrd="0" presId="urn:microsoft.com/office/officeart/2005/8/layout/bList2#1"/>
    <dgm:cxn modelId="{8F39940B-7E3D-415A-92EC-ED13ED6E087F}" type="presParOf" srcId="{7B0D6165-B72D-4F8C-8CEF-D5B3E3EFA810}" destId="{09EBDB85-FEB3-45C6-8A71-A37F70DE8826}" srcOrd="2" destOrd="0" presId="urn:microsoft.com/office/officeart/2005/8/layout/bList2#1"/>
    <dgm:cxn modelId="{D62BEB13-074D-4A75-A812-8859DC37F084}" type="presParOf" srcId="{7B0D6165-B72D-4F8C-8CEF-D5B3E3EFA810}" destId="{0BB05E70-7EBC-4E73-827D-D4A1F527E687}" srcOrd="3" destOrd="0" presId="urn:microsoft.com/office/officeart/2005/8/layout/bList2#1"/>
    <dgm:cxn modelId="{66301C9F-8197-4B6E-912A-8B27FBA25F9E}" type="presParOf" srcId="{2D536E64-82FE-4C2E-B45D-359BA00CCEAC}" destId="{E92C3E7A-03C2-4A93-BD97-5EC39BC43206}" srcOrd="1" destOrd="0" presId="urn:microsoft.com/office/officeart/2005/8/layout/bList2#1"/>
    <dgm:cxn modelId="{019F619C-DCCA-4022-9D64-A8B7E51FDA31}" type="presParOf" srcId="{2D536E64-82FE-4C2E-B45D-359BA00CCEAC}" destId="{31B9B4AB-9140-45BD-A9E2-EE245CFE4DFB}" srcOrd="2" destOrd="0" presId="urn:microsoft.com/office/officeart/2005/8/layout/bList2#1"/>
    <dgm:cxn modelId="{60A9FA7C-8B26-486F-AD99-6CA0AC09DF49}" type="presParOf" srcId="{31B9B4AB-9140-45BD-A9E2-EE245CFE4DFB}" destId="{C6A233E9-4469-4713-8EED-D0E46056E7D6}" srcOrd="0" destOrd="0" presId="urn:microsoft.com/office/officeart/2005/8/layout/bList2#1"/>
    <dgm:cxn modelId="{9B55A587-9F92-4919-8B5D-8055B4ECF25E}" type="presParOf" srcId="{31B9B4AB-9140-45BD-A9E2-EE245CFE4DFB}" destId="{107D142E-8F9A-484D-81C4-B45FB8AA21B5}" srcOrd="1" destOrd="0" presId="urn:microsoft.com/office/officeart/2005/8/layout/bList2#1"/>
    <dgm:cxn modelId="{1E117D97-9CAE-4D4C-8363-747FA080A232}" type="presParOf" srcId="{31B9B4AB-9140-45BD-A9E2-EE245CFE4DFB}" destId="{9CB1ADE1-6CC4-4DAE-90B5-6776354017EE}" srcOrd="2" destOrd="0" presId="urn:microsoft.com/office/officeart/2005/8/layout/bList2#1"/>
    <dgm:cxn modelId="{9B2B2C22-B756-45F5-9D2D-3AA56D281519}" type="presParOf" srcId="{31B9B4AB-9140-45BD-A9E2-EE245CFE4DFB}" destId="{44D55A75-A077-43F8-B754-DF162C73AD53}" srcOrd="3" destOrd="0" presId="urn:microsoft.com/office/officeart/2005/8/layout/bList2#1"/>
    <dgm:cxn modelId="{E81C507D-64DE-46EE-BD33-37817FB4631B}" type="presParOf" srcId="{2D536E64-82FE-4C2E-B45D-359BA00CCEAC}" destId="{9AA2A5E8-E4E7-41F6-A9C8-44B1540D658D}" srcOrd="3" destOrd="0" presId="urn:microsoft.com/office/officeart/2005/8/layout/bList2#1"/>
    <dgm:cxn modelId="{82F9A9EB-CF1E-408E-A6C6-7B27954C9071}" type="presParOf" srcId="{2D536E64-82FE-4C2E-B45D-359BA00CCEAC}" destId="{EC1D5B48-5E45-4C24-87C7-84DE31CBCDCD}" srcOrd="4" destOrd="0" presId="urn:microsoft.com/office/officeart/2005/8/layout/bList2#1"/>
    <dgm:cxn modelId="{11093448-2635-4A63-BD8F-84CDA2DC6813}" type="presParOf" srcId="{EC1D5B48-5E45-4C24-87C7-84DE31CBCDCD}" destId="{2C546FB1-49A7-4C99-BF2B-96C4BBD51522}" srcOrd="0" destOrd="0" presId="urn:microsoft.com/office/officeart/2005/8/layout/bList2#1"/>
    <dgm:cxn modelId="{C5541470-CEE1-442D-8BD5-4E2387D724F4}" type="presParOf" srcId="{EC1D5B48-5E45-4C24-87C7-84DE31CBCDCD}" destId="{D3770F3E-8941-42F4-BCB2-DC1450F86939}" srcOrd="1" destOrd="0" presId="urn:microsoft.com/office/officeart/2005/8/layout/bList2#1"/>
    <dgm:cxn modelId="{47318AFD-E8C4-4410-87D8-60F5CC540991}" type="presParOf" srcId="{EC1D5B48-5E45-4C24-87C7-84DE31CBCDCD}" destId="{677C0387-5C25-4D56-95F2-6382F8DE3120}" srcOrd="2" destOrd="0" presId="urn:microsoft.com/office/officeart/2005/8/layout/bList2#1"/>
    <dgm:cxn modelId="{4D0A41E5-DF1D-46D7-ACCA-A9621CF30B6F}" type="presParOf" srcId="{EC1D5B48-5E45-4C24-87C7-84DE31CBCDCD}" destId="{BF5287EB-FEFD-4503-B01A-982B122B0148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8F1E19-739F-4BF2-82F5-26D571748A4E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D711296-E2A6-4BF5-9472-A491BD34F8D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A7183D05-62D3-4CA7-AB24-0432281BDC8D}" type="parTrans" cxnId="{420EBA58-7E14-45E1-BD0E-D852A21B939B}">
      <dgm:prSet/>
      <dgm:spPr/>
      <dgm:t>
        <a:bodyPr/>
        <a:lstStyle/>
        <a:p>
          <a:endParaRPr lang="uk-UA"/>
        </a:p>
      </dgm:t>
    </dgm:pt>
    <dgm:pt modelId="{8FD1146B-E8BE-42A8-B240-73259B8CA598}" type="sibTrans" cxnId="{420EBA58-7E14-45E1-BD0E-D852A21B939B}">
      <dgm:prSet/>
      <dgm:spPr/>
      <dgm:t>
        <a:bodyPr/>
        <a:lstStyle/>
        <a:p>
          <a:endParaRPr lang="uk-UA"/>
        </a:p>
      </dgm:t>
    </dgm:pt>
    <dgm:pt modelId="{208143BA-A1E1-4AD5-8A55-FD014E513E2B}">
      <dgm:prSet phldrT="[Текст]" custT="1"/>
      <dgm:spPr/>
      <dgm:t>
        <a:bodyPr/>
        <a:lstStyle/>
        <a:p>
          <a:r>
            <a:rPr lang="en-US" sz="1400" dirty="0" smtClean="0"/>
            <a:t>Stop breathing with fumes of cars</a:t>
          </a:r>
          <a:endParaRPr lang="uk-UA" sz="1400" dirty="0"/>
        </a:p>
      </dgm:t>
    </dgm:pt>
    <dgm:pt modelId="{771EB4CA-95AD-4ED6-9C4E-E667A16AEA0D}" type="parTrans" cxnId="{E699AE5E-2F16-42E7-A6E6-E16C1F88390A}">
      <dgm:prSet/>
      <dgm:spPr/>
      <dgm:t>
        <a:bodyPr/>
        <a:lstStyle/>
        <a:p>
          <a:endParaRPr lang="uk-UA"/>
        </a:p>
      </dgm:t>
    </dgm:pt>
    <dgm:pt modelId="{45A633AC-1C51-42BF-89C0-5E08B9ADDEFF}" type="sibTrans" cxnId="{E699AE5E-2F16-42E7-A6E6-E16C1F88390A}">
      <dgm:prSet/>
      <dgm:spPr/>
      <dgm:t>
        <a:bodyPr/>
        <a:lstStyle/>
        <a:p>
          <a:endParaRPr lang="uk-UA"/>
        </a:p>
      </dgm:t>
    </dgm:pt>
    <dgm:pt modelId="{42978D03-516C-4491-867E-6F21B37B1EDC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DED31F70-EA26-4973-A6AA-54C6B544E68B}" type="parTrans" cxnId="{F809213D-0ECD-416C-B846-C84B2344EB7F}">
      <dgm:prSet/>
      <dgm:spPr/>
      <dgm:t>
        <a:bodyPr/>
        <a:lstStyle/>
        <a:p>
          <a:endParaRPr lang="uk-UA"/>
        </a:p>
      </dgm:t>
    </dgm:pt>
    <dgm:pt modelId="{E9DBB6F8-5C49-44BC-99A7-0ABE71186927}" type="sibTrans" cxnId="{F809213D-0ECD-416C-B846-C84B2344EB7F}">
      <dgm:prSet/>
      <dgm:spPr/>
      <dgm:t>
        <a:bodyPr/>
        <a:lstStyle/>
        <a:p>
          <a:endParaRPr lang="uk-UA"/>
        </a:p>
      </dgm:t>
    </dgm:pt>
    <dgm:pt modelId="{9E963F57-9E88-43C5-A740-C1AB5AD6C2B3}">
      <dgm:prSet phldrT="[Текст]"/>
      <dgm:spPr/>
      <dgm:t>
        <a:bodyPr/>
        <a:lstStyle/>
        <a:p>
          <a:r>
            <a:rPr lang="en-US" dirty="0" smtClean="0"/>
            <a:t>Stop using plastic package</a:t>
          </a:r>
          <a:endParaRPr lang="uk-UA" dirty="0"/>
        </a:p>
      </dgm:t>
    </dgm:pt>
    <dgm:pt modelId="{BCA49508-ADF3-4FB8-8D9C-50A423592B01}" type="parTrans" cxnId="{7DE17BB5-B795-4E1A-BD0A-A58C76B94882}">
      <dgm:prSet/>
      <dgm:spPr/>
      <dgm:t>
        <a:bodyPr/>
        <a:lstStyle/>
        <a:p>
          <a:endParaRPr lang="uk-UA"/>
        </a:p>
      </dgm:t>
    </dgm:pt>
    <dgm:pt modelId="{B2487195-AD74-4989-8489-9B6EBFD526AB}" type="sibTrans" cxnId="{7DE17BB5-B795-4E1A-BD0A-A58C76B94882}">
      <dgm:prSet/>
      <dgm:spPr/>
      <dgm:t>
        <a:bodyPr/>
        <a:lstStyle/>
        <a:p>
          <a:endParaRPr lang="uk-UA"/>
        </a:p>
      </dgm:t>
    </dgm:pt>
    <dgm:pt modelId="{61EDCD5F-FF25-4061-8244-3C4138D18D73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662C9D3A-9C5C-4275-9DC1-953D478BE19C}" type="parTrans" cxnId="{D0E8C3EC-0187-4D40-AF5C-EDF7277696AB}">
      <dgm:prSet/>
      <dgm:spPr/>
      <dgm:t>
        <a:bodyPr/>
        <a:lstStyle/>
        <a:p>
          <a:endParaRPr lang="uk-UA"/>
        </a:p>
      </dgm:t>
    </dgm:pt>
    <dgm:pt modelId="{5859C14E-F71B-422D-9273-BC35F3EEC700}" type="sibTrans" cxnId="{D0E8C3EC-0187-4D40-AF5C-EDF7277696AB}">
      <dgm:prSet/>
      <dgm:spPr/>
      <dgm:t>
        <a:bodyPr/>
        <a:lstStyle/>
        <a:p>
          <a:endParaRPr lang="uk-UA"/>
        </a:p>
      </dgm:t>
    </dgm:pt>
    <dgm:pt modelId="{B58EBC7A-E027-4398-A4CD-73341F2B34EA}">
      <dgm:prSet phldrT="[Текст]"/>
      <dgm:spPr/>
      <dgm:t>
        <a:bodyPr/>
        <a:lstStyle/>
        <a:p>
          <a:r>
            <a:rPr lang="en-US" dirty="0" smtClean="0"/>
            <a:t>Stop making a fire</a:t>
          </a:r>
          <a:endParaRPr lang="uk-UA" dirty="0"/>
        </a:p>
      </dgm:t>
    </dgm:pt>
    <dgm:pt modelId="{0D4768E7-796E-476A-91C2-C09EF6AC8EBF}" type="parTrans" cxnId="{BE94143E-876D-423F-817A-DF88DA087615}">
      <dgm:prSet/>
      <dgm:spPr/>
      <dgm:t>
        <a:bodyPr/>
        <a:lstStyle/>
        <a:p>
          <a:endParaRPr lang="uk-UA"/>
        </a:p>
      </dgm:t>
    </dgm:pt>
    <dgm:pt modelId="{2AB9B775-27FC-4716-9F34-A1117316B226}" type="sibTrans" cxnId="{BE94143E-876D-423F-817A-DF88DA087615}">
      <dgm:prSet/>
      <dgm:spPr/>
      <dgm:t>
        <a:bodyPr/>
        <a:lstStyle/>
        <a:p>
          <a:endParaRPr lang="uk-UA"/>
        </a:p>
      </dgm:t>
    </dgm:pt>
    <dgm:pt modelId="{F27B050B-C932-479B-AAC8-C26F1701DC9A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85E083F3-A91D-4BF5-997E-1B9DAED22596}" type="parTrans" cxnId="{0425AD3D-18E9-425F-9994-65B72167DB8F}">
      <dgm:prSet/>
      <dgm:spPr/>
      <dgm:t>
        <a:bodyPr/>
        <a:lstStyle/>
        <a:p>
          <a:endParaRPr lang="uk-UA"/>
        </a:p>
      </dgm:t>
    </dgm:pt>
    <dgm:pt modelId="{8FDAC10E-1663-4FFE-9988-B8CCBFA28014}" type="sibTrans" cxnId="{0425AD3D-18E9-425F-9994-65B72167DB8F}">
      <dgm:prSet/>
      <dgm:spPr/>
      <dgm:t>
        <a:bodyPr/>
        <a:lstStyle/>
        <a:p>
          <a:endParaRPr lang="uk-UA"/>
        </a:p>
      </dgm:t>
    </dgm:pt>
    <dgm:pt modelId="{EE12B4F2-7899-4252-A808-A3EF4C80B1A5}">
      <dgm:prSet phldrT="[Текст]"/>
      <dgm:spPr/>
      <dgm:t>
        <a:bodyPr/>
        <a:lstStyle/>
        <a:p>
          <a:r>
            <a:rPr lang="en-US" dirty="0" smtClean="0"/>
            <a:t>Stop using chemicals</a:t>
          </a:r>
          <a:endParaRPr lang="uk-UA" dirty="0"/>
        </a:p>
      </dgm:t>
    </dgm:pt>
    <dgm:pt modelId="{4FA5D7D9-A8AA-42CF-A5FC-73A15B734A07}" type="parTrans" cxnId="{09612C53-BDCF-4327-BDF3-6CF02FBEB1CD}">
      <dgm:prSet/>
      <dgm:spPr/>
      <dgm:t>
        <a:bodyPr/>
        <a:lstStyle/>
        <a:p>
          <a:endParaRPr lang="uk-UA"/>
        </a:p>
      </dgm:t>
    </dgm:pt>
    <dgm:pt modelId="{4A587440-55B9-44B0-8D0F-8AD703170522}" type="sibTrans" cxnId="{09612C53-BDCF-4327-BDF3-6CF02FBEB1CD}">
      <dgm:prSet/>
      <dgm:spPr/>
      <dgm:t>
        <a:bodyPr/>
        <a:lstStyle/>
        <a:p>
          <a:endParaRPr lang="uk-UA"/>
        </a:p>
      </dgm:t>
    </dgm:pt>
    <dgm:pt modelId="{1389CE02-EAD9-412E-848C-3999CDA986FA}" type="pres">
      <dgm:prSet presAssocID="{918F1E19-739F-4BF2-82F5-26D571748A4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85F6B1-8C9B-4A3F-8821-90EF3B6E56CC}" type="pres">
      <dgm:prSet presAssocID="{918F1E19-739F-4BF2-82F5-26D571748A4E}" presName="children" presStyleCnt="0"/>
      <dgm:spPr/>
    </dgm:pt>
    <dgm:pt modelId="{48DC544D-BBD5-41CA-9590-52E11B03A385}" type="pres">
      <dgm:prSet presAssocID="{918F1E19-739F-4BF2-82F5-26D571748A4E}" presName="child1group" presStyleCnt="0"/>
      <dgm:spPr/>
    </dgm:pt>
    <dgm:pt modelId="{E9AFAD99-555D-4B43-8DDC-4E0167DD6E3A}" type="pres">
      <dgm:prSet presAssocID="{918F1E19-739F-4BF2-82F5-26D571748A4E}" presName="child1" presStyleLbl="bgAcc1" presStyleIdx="0" presStyleCnt="4"/>
      <dgm:spPr/>
      <dgm:t>
        <a:bodyPr/>
        <a:lstStyle/>
        <a:p>
          <a:endParaRPr lang="ru-RU"/>
        </a:p>
      </dgm:t>
    </dgm:pt>
    <dgm:pt modelId="{DDD7D2DD-7C8D-4C9F-9BE8-4A1E1E43BA8B}" type="pres">
      <dgm:prSet presAssocID="{918F1E19-739F-4BF2-82F5-26D571748A4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40901-1E88-46FE-96C4-8B3A9A9EE63A}" type="pres">
      <dgm:prSet presAssocID="{918F1E19-739F-4BF2-82F5-26D571748A4E}" presName="child2group" presStyleCnt="0"/>
      <dgm:spPr/>
    </dgm:pt>
    <dgm:pt modelId="{EABFD17D-46E2-4F8C-9B8C-8BFED968A2F8}" type="pres">
      <dgm:prSet presAssocID="{918F1E19-739F-4BF2-82F5-26D571748A4E}" presName="child2" presStyleLbl="bgAcc1" presStyleIdx="1" presStyleCnt="4"/>
      <dgm:spPr/>
      <dgm:t>
        <a:bodyPr/>
        <a:lstStyle/>
        <a:p>
          <a:endParaRPr lang="ru-RU"/>
        </a:p>
      </dgm:t>
    </dgm:pt>
    <dgm:pt modelId="{62346260-F0ED-4723-9927-79D9501DFC21}" type="pres">
      <dgm:prSet presAssocID="{918F1E19-739F-4BF2-82F5-26D571748A4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160DB-6F5F-49D0-92C6-6FD0B605BEF0}" type="pres">
      <dgm:prSet presAssocID="{918F1E19-739F-4BF2-82F5-26D571748A4E}" presName="child3group" presStyleCnt="0"/>
      <dgm:spPr/>
    </dgm:pt>
    <dgm:pt modelId="{F5E6AB95-C170-465E-B60C-4F132971A353}" type="pres">
      <dgm:prSet presAssocID="{918F1E19-739F-4BF2-82F5-26D571748A4E}" presName="child3" presStyleLbl="bgAcc1" presStyleIdx="2" presStyleCnt="4"/>
      <dgm:spPr/>
      <dgm:t>
        <a:bodyPr/>
        <a:lstStyle/>
        <a:p>
          <a:endParaRPr lang="ru-RU"/>
        </a:p>
      </dgm:t>
    </dgm:pt>
    <dgm:pt modelId="{7B972520-B1E0-4F48-A196-DB1EFB265B5D}" type="pres">
      <dgm:prSet presAssocID="{918F1E19-739F-4BF2-82F5-26D571748A4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8570F-8C78-4C41-B044-BD5A0A93132C}" type="pres">
      <dgm:prSet presAssocID="{918F1E19-739F-4BF2-82F5-26D571748A4E}" presName="child4group" presStyleCnt="0"/>
      <dgm:spPr/>
    </dgm:pt>
    <dgm:pt modelId="{2392BB1D-71CB-4C60-B7D4-D63A4162BCA9}" type="pres">
      <dgm:prSet presAssocID="{918F1E19-739F-4BF2-82F5-26D571748A4E}" presName="child4" presStyleLbl="bgAcc1" presStyleIdx="3" presStyleCnt="4"/>
      <dgm:spPr/>
      <dgm:t>
        <a:bodyPr/>
        <a:lstStyle/>
        <a:p>
          <a:endParaRPr lang="ru-RU"/>
        </a:p>
      </dgm:t>
    </dgm:pt>
    <dgm:pt modelId="{75141740-3013-4C6D-8B51-047EFB706830}" type="pres">
      <dgm:prSet presAssocID="{918F1E19-739F-4BF2-82F5-26D571748A4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1A5ED-80A7-4D37-9474-DAAD263108F6}" type="pres">
      <dgm:prSet presAssocID="{918F1E19-739F-4BF2-82F5-26D571748A4E}" presName="childPlaceholder" presStyleCnt="0"/>
      <dgm:spPr/>
    </dgm:pt>
    <dgm:pt modelId="{A70DA88A-19E4-4AE9-B34F-FBF8A10B4AE7}" type="pres">
      <dgm:prSet presAssocID="{918F1E19-739F-4BF2-82F5-26D571748A4E}" presName="circle" presStyleCnt="0"/>
      <dgm:spPr/>
    </dgm:pt>
    <dgm:pt modelId="{2682735D-D332-45E8-B638-73EF7C5FF02B}" type="pres">
      <dgm:prSet presAssocID="{918F1E19-739F-4BF2-82F5-26D571748A4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6A01A-BD1B-4151-89D5-B4DE91D1D9CF}" type="pres">
      <dgm:prSet presAssocID="{918F1E19-739F-4BF2-82F5-26D571748A4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1B474-EB8D-40CB-B302-77DD9EA71C6B}" type="pres">
      <dgm:prSet presAssocID="{918F1E19-739F-4BF2-82F5-26D571748A4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2526B-D637-4B87-A9E3-F213701D52FD}" type="pres">
      <dgm:prSet presAssocID="{918F1E19-739F-4BF2-82F5-26D571748A4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E6827-2D12-419C-99CE-E3993A0D4BD5}" type="pres">
      <dgm:prSet presAssocID="{918F1E19-739F-4BF2-82F5-26D571748A4E}" presName="quadrantPlaceholder" presStyleCnt="0"/>
      <dgm:spPr/>
    </dgm:pt>
    <dgm:pt modelId="{5FFE064F-36E8-4EAE-9466-11EF6887704C}" type="pres">
      <dgm:prSet presAssocID="{918F1E19-739F-4BF2-82F5-26D571748A4E}" presName="center1" presStyleLbl="fgShp" presStyleIdx="0" presStyleCnt="2"/>
      <dgm:spPr/>
    </dgm:pt>
    <dgm:pt modelId="{61EE20FA-0881-4D26-96E8-C36C6308D393}" type="pres">
      <dgm:prSet presAssocID="{918F1E19-739F-4BF2-82F5-26D571748A4E}" presName="center2" presStyleLbl="fgShp" presStyleIdx="1" presStyleCnt="2"/>
      <dgm:spPr/>
    </dgm:pt>
  </dgm:ptLst>
  <dgm:cxnLst>
    <dgm:cxn modelId="{E699AE5E-2F16-42E7-A6E6-E16C1F88390A}" srcId="{0D711296-E2A6-4BF5-9472-A491BD34F8DA}" destId="{208143BA-A1E1-4AD5-8A55-FD014E513E2B}" srcOrd="0" destOrd="0" parTransId="{771EB4CA-95AD-4ED6-9C4E-E667A16AEA0D}" sibTransId="{45A633AC-1C51-42BF-89C0-5E08B9ADDEFF}"/>
    <dgm:cxn modelId="{505894F0-76A7-4863-8FA9-CB821670D050}" type="presOf" srcId="{F27B050B-C932-479B-AAC8-C26F1701DC9A}" destId="{1082526B-D637-4B87-A9E3-F213701D52FD}" srcOrd="0" destOrd="0" presId="urn:microsoft.com/office/officeart/2005/8/layout/cycle4"/>
    <dgm:cxn modelId="{95719DFB-993C-48C5-B8A1-A365C3E0C6F2}" type="presOf" srcId="{918F1E19-739F-4BF2-82F5-26D571748A4E}" destId="{1389CE02-EAD9-412E-848C-3999CDA986FA}" srcOrd="0" destOrd="0" presId="urn:microsoft.com/office/officeart/2005/8/layout/cycle4"/>
    <dgm:cxn modelId="{63D98B86-96DA-46E1-BC70-D6B545975CD4}" type="presOf" srcId="{9E963F57-9E88-43C5-A740-C1AB5AD6C2B3}" destId="{EABFD17D-46E2-4F8C-9B8C-8BFED968A2F8}" srcOrd="0" destOrd="0" presId="urn:microsoft.com/office/officeart/2005/8/layout/cycle4"/>
    <dgm:cxn modelId="{D0E8C3EC-0187-4D40-AF5C-EDF7277696AB}" srcId="{918F1E19-739F-4BF2-82F5-26D571748A4E}" destId="{61EDCD5F-FF25-4061-8244-3C4138D18D73}" srcOrd="2" destOrd="0" parTransId="{662C9D3A-9C5C-4275-9DC1-953D478BE19C}" sibTransId="{5859C14E-F71B-422D-9273-BC35F3EEC700}"/>
    <dgm:cxn modelId="{DD1AB472-6180-4E81-A7CB-2C2C65910645}" type="presOf" srcId="{208143BA-A1E1-4AD5-8A55-FD014E513E2B}" destId="{DDD7D2DD-7C8D-4C9F-9BE8-4A1E1E43BA8B}" srcOrd="1" destOrd="0" presId="urn:microsoft.com/office/officeart/2005/8/layout/cycle4"/>
    <dgm:cxn modelId="{09612C53-BDCF-4327-BDF3-6CF02FBEB1CD}" srcId="{F27B050B-C932-479B-AAC8-C26F1701DC9A}" destId="{EE12B4F2-7899-4252-A808-A3EF4C80B1A5}" srcOrd="0" destOrd="0" parTransId="{4FA5D7D9-A8AA-42CF-A5FC-73A15B734A07}" sibTransId="{4A587440-55B9-44B0-8D0F-8AD703170522}"/>
    <dgm:cxn modelId="{4D4702E4-C897-4AA5-8D9E-3EC546F29F04}" type="presOf" srcId="{0D711296-E2A6-4BF5-9472-A491BD34F8DA}" destId="{2682735D-D332-45E8-B638-73EF7C5FF02B}" srcOrd="0" destOrd="0" presId="urn:microsoft.com/office/officeart/2005/8/layout/cycle4"/>
    <dgm:cxn modelId="{420EBA58-7E14-45E1-BD0E-D852A21B939B}" srcId="{918F1E19-739F-4BF2-82F5-26D571748A4E}" destId="{0D711296-E2A6-4BF5-9472-A491BD34F8DA}" srcOrd="0" destOrd="0" parTransId="{A7183D05-62D3-4CA7-AB24-0432281BDC8D}" sibTransId="{8FD1146B-E8BE-42A8-B240-73259B8CA598}"/>
    <dgm:cxn modelId="{22DB03B8-23B4-4305-8022-AFB0F11B2864}" type="presOf" srcId="{61EDCD5F-FF25-4061-8244-3C4138D18D73}" destId="{83C1B474-EB8D-40CB-B302-77DD9EA71C6B}" srcOrd="0" destOrd="0" presId="urn:microsoft.com/office/officeart/2005/8/layout/cycle4"/>
    <dgm:cxn modelId="{BE94143E-876D-423F-817A-DF88DA087615}" srcId="{61EDCD5F-FF25-4061-8244-3C4138D18D73}" destId="{B58EBC7A-E027-4398-A4CD-73341F2B34EA}" srcOrd="0" destOrd="0" parTransId="{0D4768E7-796E-476A-91C2-C09EF6AC8EBF}" sibTransId="{2AB9B775-27FC-4716-9F34-A1117316B226}"/>
    <dgm:cxn modelId="{0425AD3D-18E9-425F-9994-65B72167DB8F}" srcId="{918F1E19-739F-4BF2-82F5-26D571748A4E}" destId="{F27B050B-C932-479B-AAC8-C26F1701DC9A}" srcOrd="3" destOrd="0" parTransId="{85E083F3-A91D-4BF5-997E-1B9DAED22596}" sibTransId="{8FDAC10E-1663-4FFE-9988-B8CCBFA28014}"/>
    <dgm:cxn modelId="{63ADCE30-7311-4755-9B33-9879F55BAC57}" type="presOf" srcId="{208143BA-A1E1-4AD5-8A55-FD014E513E2B}" destId="{E9AFAD99-555D-4B43-8DDC-4E0167DD6E3A}" srcOrd="0" destOrd="0" presId="urn:microsoft.com/office/officeart/2005/8/layout/cycle4"/>
    <dgm:cxn modelId="{7DE17BB5-B795-4E1A-BD0A-A58C76B94882}" srcId="{42978D03-516C-4491-867E-6F21B37B1EDC}" destId="{9E963F57-9E88-43C5-A740-C1AB5AD6C2B3}" srcOrd="0" destOrd="0" parTransId="{BCA49508-ADF3-4FB8-8D9C-50A423592B01}" sibTransId="{B2487195-AD74-4989-8489-9B6EBFD526AB}"/>
    <dgm:cxn modelId="{351A42A5-F661-422E-867F-CE2E6A250959}" type="presOf" srcId="{B58EBC7A-E027-4398-A4CD-73341F2B34EA}" destId="{7B972520-B1E0-4F48-A196-DB1EFB265B5D}" srcOrd="1" destOrd="0" presId="urn:microsoft.com/office/officeart/2005/8/layout/cycle4"/>
    <dgm:cxn modelId="{7398C3A5-3334-41A0-98B6-59B6C8C080DE}" type="presOf" srcId="{42978D03-516C-4491-867E-6F21B37B1EDC}" destId="{9FC6A01A-BD1B-4151-89D5-B4DE91D1D9CF}" srcOrd="0" destOrd="0" presId="urn:microsoft.com/office/officeart/2005/8/layout/cycle4"/>
    <dgm:cxn modelId="{3CD1BD24-2DC0-44BD-B927-BC1EC6AA9980}" type="presOf" srcId="{9E963F57-9E88-43C5-A740-C1AB5AD6C2B3}" destId="{62346260-F0ED-4723-9927-79D9501DFC21}" srcOrd="1" destOrd="0" presId="urn:microsoft.com/office/officeart/2005/8/layout/cycle4"/>
    <dgm:cxn modelId="{F809213D-0ECD-416C-B846-C84B2344EB7F}" srcId="{918F1E19-739F-4BF2-82F5-26D571748A4E}" destId="{42978D03-516C-4491-867E-6F21B37B1EDC}" srcOrd="1" destOrd="0" parTransId="{DED31F70-EA26-4973-A6AA-54C6B544E68B}" sibTransId="{E9DBB6F8-5C49-44BC-99A7-0ABE71186927}"/>
    <dgm:cxn modelId="{10AFC1AF-553E-4EB7-AB87-42694D67F24F}" type="presOf" srcId="{EE12B4F2-7899-4252-A808-A3EF4C80B1A5}" destId="{2392BB1D-71CB-4C60-B7D4-D63A4162BCA9}" srcOrd="0" destOrd="0" presId="urn:microsoft.com/office/officeart/2005/8/layout/cycle4"/>
    <dgm:cxn modelId="{59347ADE-5C24-4D96-A645-5093A183A469}" type="presOf" srcId="{EE12B4F2-7899-4252-A808-A3EF4C80B1A5}" destId="{75141740-3013-4C6D-8B51-047EFB706830}" srcOrd="1" destOrd="0" presId="urn:microsoft.com/office/officeart/2005/8/layout/cycle4"/>
    <dgm:cxn modelId="{CCB45A0D-EC66-483C-AF42-31AC7BD8B3CC}" type="presOf" srcId="{B58EBC7A-E027-4398-A4CD-73341F2B34EA}" destId="{F5E6AB95-C170-465E-B60C-4F132971A353}" srcOrd="0" destOrd="0" presId="urn:microsoft.com/office/officeart/2005/8/layout/cycle4"/>
    <dgm:cxn modelId="{BC0E38BE-3D26-4F80-BCDE-53833BBF21FC}" type="presParOf" srcId="{1389CE02-EAD9-412E-848C-3999CDA986FA}" destId="{8085F6B1-8C9B-4A3F-8821-90EF3B6E56CC}" srcOrd="0" destOrd="0" presId="urn:microsoft.com/office/officeart/2005/8/layout/cycle4"/>
    <dgm:cxn modelId="{82210F19-4DE7-4095-BEDC-20107D27C24A}" type="presParOf" srcId="{8085F6B1-8C9B-4A3F-8821-90EF3B6E56CC}" destId="{48DC544D-BBD5-41CA-9590-52E11B03A385}" srcOrd="0" destOrd="0" presId="urn:microsoft.com/office/officeart/2005/8/layout/cycle4"/>
    <dgm:cxn modelId="{F1945E40-7D3A-4A91-A10C-706A2F32A5FC}" type="presParOf" srcId="{48DC544D-BBD5-41CA-9590-52E11B03A385}" destId="{E9AFAD99-555D-4B43-8DDC-4E0167DD6E3A}" srcOrd="0" destOrd="0" presId="urn:microsoft.com/office/officeart/2005/8/layout/cycle4"/>
    <dgm:cxn modelId="{B54FF51F-6EF4-41F3-95F6-3204C56AE85D}" type="presParOf" srcId="{48DC544D-BBD5-41CA-9590-52E11B03A385}" destId="{DDD7D2DD-7C8D-4C9F-9BE8-4A1E1E43BA8B}" srcOrd="1" destOrd="0" presId="urn:microsoft.com/office/officeart/2005/8/layout/cycle4"/>
    <dgm:cxn modelId="{C1EAE716-616C-4FFD-8D1F-737B9B510F76}" type="presParOf" srcId="{8085F6B1-8C9B-4A3F-8821-90EF3B6E56CC}" destId="{AA240901-1E88-46FE-96C4-8B3A9A9EE63A}" srcOrd="1" destOrd="0" presId="urn:microsoft.com/office/officeart/2005/8/layout/cycle4"/>
    <dgm:cxn modelId="{925AE237-AA1E-4B0E-8814-AD345DEF9D1C}" type="presParOf" srcId="{AA240901-1E88-46FE-96C4-8B3A9A9EE63A}" destId="{EABFD17D-46E2-4F8C-9B8C-8BFED968A2F8}" srcOrd="0" destOrd="0" presId="urn:microsoft.com/office/officeart/2005/8/layout/cycle4"/>
    <dgm:cxn modelId="{FD87C663-3E67-4688-91CB-BBD6226EA40D}" type="presParOf" srcId="{AA240901-1E88-46FE-96C4-8B3A9A9EE63A}" destId="{62346260-F0ED-4723-9927-79D9501DFC21}" srcOrd="1" destOrd="0" presId="urn:microsoft.com/office/officeart/2005/8/layout/cycle4"/>
    <dgm:cxn modelId="{92F45A03-DEEC-4EB1-9304-29D1CAE0A55E}" type="presParOf" srcId="{8085F6B1-8C9B-4A3F-8821-90EF3B6E56CC}" destId="{DC3160DB-6F5F-49D0-92C6-6FD0B605BEF0}" srcOrd="2" destOrd="0" presId="urn:microsoft.com/office/officeart/2005/8/layout/cycle4"/>
    <dgm:cxn modelId="{18DC804F-A106-4D28-A073-3B7DBE04F78A}" type="presParOf" srcId="{DC3160DB-6F5F-49D0-92C6-6FD0B605BEF0}" destId="{F5E6AB95-C170-465E-B60C-4F132971A353}" srcOrd="0" destOrd="0" presId="urn:microsoft.com/office/officeart/2005/8/layout/cycle4"/>
    <dgm:cxn modelId="{14B7872F-AB13-419D-B884-9DDE1F55D563}" type="presParOf" srcId="{DC3160DB-6F5F-49D0-92C6-6FD0B605BEF0}" destId="{7B972520-B1E0-4F48-A196-DB1EFB265B5D}" srcOrd="1" destOrd="0" presId="urn:microsoft.com/office/officeart/2005/8/layout/cycle4"/>
    <dgm:cxn modelId="{A8FDF632-739F-4174-93C2-C589BA23140D}" type="presParOf" srcId="{8085F6B1-8C9B-4A3F-8821-90EF3B6E56CC}" destId="{11E8570F-8C78-4C41-B044-BD5A0A93132C}" srcOrd="3" destOrd="0" presId="urn:microsoft.com/office/officeart/2005/8/layout/cycle4"/>
    <dgm:cxn modelId="{EB9C1DA4-9939-4F82-BC9A-8C52574FDC65}" type="presParOf" srcId="{11E8570F-8C78-4C41-B044-BD5A0A93132C}" destId="{2392BB1D-71CB-4C60-B7D4-D63A4162BCA9}" srcOrd="0" destOrd="0" presId="urn:microsoft.com/office/officeart/2005/8/layout/cycle4"/>
    <dgm:cxn modelId="{2CD89080-4F09-45E5-98F3-CB9B0EDF02E0}" type="presParOf" srcId="{11E8570F-8C78-4C41-B044-BD5A0A93132C}" destId="{75141740-3013-4C6D-8B51-047EFB706830}" srcOrd="1" destOrd="0" presId="urn:microsoft.com/office/officeart/2005/8/layout/cycle4"/>
    <dgm:cxn modelId="{48B7E5E5-F727-463B-96ED-3B949B446911}" type="presParOf" srcId="{8085F6B1-8C9B-4A3F-8821-90EF3B6E56CC}" destId="{FE81A5ED-80A7-4D37-9474-DAAD263108F6}" srcOrd="4" destOrd="0" presId="urn:microsoft.com/office/officeart/2005/8/layout/cycle4"/>
    <dgm:cxn modelId="{67E52EAF-9B5D-427A-B67D-325E664D3605}" type="presParOf" srcId="{1389CE02-EAD9-412E-848C-3999CDA986FA}" destId="{A70DA88A-19E4-4AE9-B34F-FBF8A10B4AE7}" srcOrd="1" destOrd="0" presId="urn:microsoft.com/office/officeart/2005/8/layout/cycle4"/>
    <dgm:cxn modelId="{DECBC8E4-8310-4A52-B239-2EF25EEEB0C6}" type="presParOf" srcId="{A70DA88A-19E4-4AE9-B34F-FBF8A10B4AE7}" destId="{2682735D-D332-45E8-B638-73EF7C5FF02B}" srcOrd="0" destOrd="0" presId="urn:microsoft.com/office/officeart/2005/8/layout/cycle4"/>
    <dgm:cxn modelId="{94D87794-FE13-40BE-A5E8-C725F25D6BC9}" type="presParOf" srcId="{A70DA88A-19E4-4AE9-B34F-FBF8A10B4AE7}" destId="{9FC6A01A-BD1B-4151-89D5-B4DE91D1D9CF}" srcOrd="1" destOrd="0" presId="urn:microsoft.com/office/officeart/2005/8/layout/cycle4"/>
    <dgm:cxn modelId="{F5D6EF80-1A36-45CC-B56F-12CA203F36DA}" type="presParOf" srcId="{A70DA88A-19E4-4AE9-B34F-FBF8A10B4AE7}" destId="{83C1B474-EB8D-40CB-B302-77DD9EA71C6B}" srcOrd="2" destOrd="0" presId="urn:microsoft.com/office/officeart/2005/8/layout/cycle4"/>
    <dgm:cxn modelId="{A80285F6-320F-4025-A2B7-AB522B56DED4}" type="presParOf" srcId="{A70DA88A-19E4-4AE9-B34F-FBF8A10B4AE7}" destId="{1082526B-D637-4B87-A9E3-F213701D52FD}" srcOrd="3" destOrd="0" presId="urn:microsoft.com/office/officeart/2005/8/layout/cycle4"/>
    <dgm:cxn modelId="{EECF8B1C-865D-4469-B0AF-13AA86C6FE3B}" type="presParOf" srcId="{A70DA88A-19E4-4AE9-B34F-FBF8A10B4AE7}" destId="{897E6827-2D12-419C-99CE-E3993A0D4BD5}" srcOrd="4" destOrd="0" presId="urn:microsoft.com/office/officeart/2005/8/layout/cycle4"/>
    <dgm:cxn modelId="{568FAEDF-7120-4381-886A-E54A02439247}" type="presParOf" srcId="{1389CE02-EAD9-412E-848C-3999CDA986FA}" destId="{5FFE064F-36E8-4EAE-9466-11EF6887704C}" srcOrd="2" destOrd="0" presId="urn:microsoft.com/office/officeart/2005/8/layout/cycle4"/>
    <dgm:cxn modelId="{97DD14F1-AF37-4F41-B75F-4BEB78C1A221}" type="presParOf" srcId="{1389CE02-EAD9-412E-848C-3999CDA986FA}" destId="{61EE20FA-0881-4D26-96E8-C36C6308D39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BA44D0-A75E-40CE-9D60-010956059906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1F8EB86-D4EF-4731-A543-9A058DAD05B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D4B93938-01B2-4ED6-B7FC-AC5AF93D335C}" type="parTrans" cxnId="{C28DFE83-E19E-4193-8543-E0CDBFE15D48}">
      <dgm:prSet/>
      <dgm:spPr/>
      <dgm:t>
        <a:bodyPr/>
        <a:lstStyle/>
        <a:p>
          <a:endParaRPr lang="uk-UA"/>
        </a:p>
      </dgm:t>
    </dgm:pt>
    <dgm:pt modelId="{B92EF80B-E1F3-4068-880A-B5B8F84C623A}" type="sibTrans" cxnId="{C28DFE83-E19E-4193-8543-E0CDBFE15D48}">
      <dgm:prSet/>
      <dgm:spPr/>
      <dgm:t>
        <a:bodyPr/>
        <a:lstStyle/>
        <a:p>
          <a:endParaRPr lang="uk-UA"/>
        </a:p>
      </dgm:t>
    </dgm:pt>
    <dgm:pt modelId="{4A2787F7-6DB3-4E24-B136-AAE147E71D6B}">
      <dgm:prSet phldrT="[Текст]" custT="1"/>
      <dgm:spPr/>
      <dgm:t>
        <a:bodyPr/>
        <a:lstStyle/>
        <a:p>
          <a:r>
            <a:rPr lang="en-US" sz="2000" dirty="0" smtClean="0"/>
            <a:t>Plant more trees</a:t>
          </a:r>
          <a:endParaRPr lang="uk-UA" sz="2000" dirty="0"/>
        </a:p>
      </dgm:t>
    </dgm:pt>
    <dgm:pt modelId="{BEDF4403-3194-4615-86A1-A0C8A61D6AAA}" type="parTrans" cxnId="{8737B7A1-4B55-48A9-ACF0-689E43E96127}">
      <dgm:prSet/>
      <dgm:spPr/>
      <dgm:t>
        <a:bodyPr/>
        <a:lstStyle/>
        <a:p>
          <a:endParaRPr lang="uk-UA"/>
        </a:p>
      </dgm:t>
    </dgm:pt>
    <dgm:pt modelId="{5ED10BDE-C6E0-47B5-A62D-E08E62894009}" type="sibTrans" cxnId="{8737B7A1-4B55-48A9-ACF0-689E43E96127}">
      <dgm:prSet/>
      <dgm:spPr/>
      <dgm:t>
        <a:bodyPr/>
        <a:lstStyle/>
        <a:p>
          <a:endParaRPr lang="uk-UA"/>
        </a:p>
      </dgm:t>
    </dgm:pt>
    <dgm:pt modelId="{324512A6-83AF-4BFD-A40A-D05C6384AF83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250E991D-83DB-440B-B22A-BC42500E7CEF}" type="parTrans" cxnId="{9187DA21-B27F-4D2B-97F2-AF1E10089CE5}">
      <dgm:prSet/>
      <dgm:spPr/>
      <dgm:t>
        <a:bodyPr/>
        <a:lstStyle/>
        <a:p>
          <a:endParaRPr lang="uk-UA"/>
        </a:p>
      </dgm:t>
    </dgm:pt>
    <dgm:pt modelId="{97780B87-0B5E-482D-B2C2-992F2477BF45}" type="sibTrans" cxnId="{9187DA21-B27F-4D2B-97F2-AF1E10089CE5}">
      <dgm:prSet/>
      <dgm:spPr/>
      <dgm:t>
        <a:bodyPr/>
        <a:lstStyle/>
        <a:p>
          <a:endParaRPr lang="uk-UA"/>
        </a:p>
      </dgm:t>
    </dgm:pt>
    <dgm:pt modelId="{AA674749-F1EB-407B-9EAB-D67341767FD1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E9F29A54-B162-449F-9E25-5E39EA280D1E}" type="parTrans" cxnId="{654A9465-D382-44FD-98C5-2AEC7409332B}">
      <dgm:prSet/>
      <dgm:spPr/>
      <dgm:t>
        <a:bodyPr/>
        <a:lstStyle/>
        <a:p>
          <a:endParaRPr lang="uk-UA"/>
        </a:p>
      </dgm:t>
    </dgm:pt>
    <dgm:pt modelId="{8E65E38E-06DE-4B3D-BFF2-5205D37FE3BC}" type="sibTrans" cxnId="{654A9465-D382-44FD-98C5-2AEC7409332B}">
      <dgm:prSet/>
      <dgm:spPr/>
      <dgm:t>
        <a:bodyPr/>
        <a:lstStyle/>
        <a:p>
          <a:endParaRPr lang="uk-UA"/>
        </a:p>
      </dgm:t>
    </dgm:pt>
    <dgm:pt modelId="{809D02F5-FA2D-456C-9351-8B36166EA736}">
      <dgm:prSet phldrT="[Текст]" custT="1"/>
      <dgm:spPr/>
      <dgm:t>
        <a:bodyPr/>
        <a:lstStyle/>
        <a:p>
          <a:r>
            <a:rPr lang="en-US" sz="2000" dirty="0" smtClean="0"/>
            <a:t>Use bikes</a:t>
          </a:r>
          <a:endParaRPr lang="uk-UA" sz="2000" dirty="0"/>
        </a:p>
      </dgm:t>
    </dgm:pt>
    <dgm:pt modelId="{27246924-4FE9-44CD-AC5B-303F8A3AC21A}" type="parTrans" cxnId="{2120ACE2-B345-4C33-BD19-918CCAC629E3}">
      <dgm:prSet/>
      <dgm:spPr/>
      <dgm:t>
        <a:bodyPr/>
        <a:lstStyle/>
        <a:p>
          <a:endParaRPr lang="uk-UA"/>
        </a:p>
      </dgm:t>
    </dgm:pt>
    <dgm:pt modelId="{A92A7F47-2B0A-48E5-A0B0-E0F69A23CE7A}" type="sibTrans" cxnId="{2120ACE2-B345-4C33-BD19-918CCAC629E3}">
      <dgm:prSet/>
      <dgm:spPr/>
      <dgm:t>
        <a:bodyPr/>
        <a:lstStyle/>
        <a:p>
          <a:endParaRPr lang="uk-UA"/>
        </a:p>
      </dgm:t>
    </dgm:pt>
    <dgm:pt modelId="{5FC65DA7-8DD0-4A8C-A1DD-ACD7A309C025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uk-UA" dirty="0"/>
        </a:p>
      </dgm:t>
    </dgm:pt>
    <dgm:pt modelId="{952F374C-CE63-4E4A-B4BD-3D67A67CAC50}" type="parTrans" cxnId="{4A9A2EA0-E2C1-4C57-9B47-4E6C546EF295}">
      <dgm:prSet/>
      <dgm:spPr/>
      <dgm:t>
        <a:bodyPr/>
        <a:lstStyle/>
        <a:p>
          <a:endParaRPr lang="uk-UA"/>
        </a:p>
      </dgm:t>
    </dgm:pt>
    <dgm:pt modelId="{A0407454-13EE-43C8-9ED6-EB1E3F89ACFA}" type="sibTrans" cxnId="{4A9A2EA0-E2C1-4C57-9B47-4E6C546EF295}">
      <dgm:prSet/>
      <dgm:spPr/>
      <dgm:t>
        <a:bodyPr/>
        <a:lstStyle/>
        <a:p>
          <a:endParaRPr lang="uk-UA"/>
        </a:p>
      </dgm:t>
    </dgm:pt>
    <dgm:pt modelId="{4BFD786B-EC98-4EEE-B947-47A85FA94DAA}">
      <dgm:prSet phldrT="[Текст]" custT="1"/>
      <dgm:spPr/>
      <dgm:t>
        <a:bodyPr/>
        <a:lstStyle/>
        <a:p>
          <a:r>
            <a:rPr lang="en-US" sz="1800" dirty="0" smtClean="0"/>
            <a:t>Clean the territory</a:t>
          </a:r>
          <a:endParaRPr lang="uk-UA" sz="1800" dirty="0"/>
        </a:p>
      </dgm:t>
    </dgm:pt>
    <dgm:pt modelId="{F6AB1651-CEDF-4C6B-A02D-30E5B6E49F5C}" type="parTrans" cxnId="{F28FFB6C-9584-4A99-9B05-D8B61B0AD08D}">
      <dgm:prSet/>
      <dgm:spPr/>
      <dgm:t>
        <a:bodyPr/>
        <a:lstStyle/>
        <a:p>
          <a:endParaRPr lang="uk-UA"/>
        </a:p>
      </dgm:t>
    </dgm:pt>
    <dgm:pt modelId="{C9C14D89-07AD-46D1-810C-2350F035977E}" type="sibTrans" cxnId="{F28FFB6C-9584-4A99-9B05-D8B61B0AD08D}">
      <dgm:prSet/>
      <dgm:spPr/>
      <dgm:t>
        <a:bodyPr/>
        <a:lstStyle/>
        <a:p>
          <a:endParaRPr lang="uk-UA"/>
        </a:p>
      </dgm:t>
    </dgm:pt>
    <dgm:pt modelId="{8FFDFEEF-AA34-4633-88C2-6726DE83A3B5}">
      <dgm:prSet phldrT="[Текст]" custT="1"/>
      <dgm:spPr/>
      <dgm:t>
        <a:bodyPr/>
        <a:lstStyle/>
        <a:p>
          <a:r>
            <a:rPr lang="en-US" sz="2000" dirty="0" smtClean="0"/>
            <a:t>Save rare plants</a:t>
          </a:r>
          <a:endParaRPr lang="uk-UA" sz="2000" dirty="0"/>
        </a:p>
      </dgm:t>
    </dgm:pt>
    <dgm:pt modelId="{7C3D34BB-5B82-4FAE-908C-40E16517E949}" type="sibTrans" cxnId="{6DCD080B-8F12-4C6A-A44B-E7215E610188}">
      <dgm:prSet/>
      <dgm:spPr/>
      <dgm:t>
        <a:bodyPr/>
        <a:lstStyle/>
        <a:p>
          <a:endParaRPr lang="uk-UA"/>
        </a:p>
      </dgm:t>
    </dgm:pt>
    <dgm:pt modelId="{51722026-6C1D-4A58-9715-12F9422FC2BF}" type="parTrans" cxnId="{6DCD080B-8F12-4C6A-A44B-E7215E610188}">
      <dgm:prSet/>
      <dgm:spPr/>
      <dgm:t>
        <a:bodyPr/>
        <a:lstStyle/>
        <a:p>
          <a:endParaRPr lang="uk-UA"/>
        </a:p>
      </dgm:t>
    </dgm:pt>
    <dgm:pt modelId="{E2F21FB2-7684-40D7-9AB4-1992DCB7A4B1}" type="pres">
      <dgm:prSet presAssocID="{06BA44D0-A75E-40CE-9D60-01095605990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8646F5-F9A7-4E1C-86C9-9E3291281CE6}" type="pres">
      <dgm:prSet presAssocID="{06BA44D0-A75E-40CE-9D60-010956059906}" presName="children" presStyleCnt="0"/>
      <dgm:spPr/>
    </dgm:pt>
    <dgm:pt modelId="{DEF37543-7968-453C-947C-65E3EE572273}" type="pres">
      <dgm:prSet presAssocID="{06BA44D0-A75E-40CE-9D60-010956059906}" presName="child1group" presStyleCnt="0"/>
      <dgm:spPr/>
    </dgm:pt>
    <dgm:pt modelId="{EE44A099-ECDC-4818-81D7-0C6DC079657B}" type="pres">
      <dgm:prSet presAssocID="{06BA44D0-A75E-40CE-9D60-010956059906}" presName="child1" presStyleLbl="bgAcc1" presStyleIdx="0" presStyleCnt="4" custLinFactNeighborX="-1577" custLinFactNeighborY="-4207"/>
      <dgm:spPr/>
      <dgm:t>
        <a:bodyPr/>
        <a:lstStyle/>
        <a:p>
          <a:endParaRPr lang="ru-RU"/>
        </a:p>
      </dgm:t>
    </dgm:pt>
    <dgm:pt modelId="{5704F108-5029-4573-9E93-84D5A4C2E22F}" type="pres">
      <dgm:prSet presAssocID="{06BA44D0-A75E-40CE-9D60-01095605990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24933-92FA-445C-A373-6629EA7969A4}" type="pres">
      <dgm:prSet presAssocID="{06BA44D0-A75E-40CE-9D60-010956059906}" presName="child2group" presStyleCnt="0"/>
      <dgm:spPr/>
    </dgm:pt>
    <dgm:pt modelId="{6BBBC9CA-9216-4806-909B-EA39F6FFBE78}" type="pres">
      <dgm:prSet presAssocID="{06BA44D0-A75E-40CE-9D60-010956059906}" presName="child2" presStyleLbl="bgAcc1" presStyleIdx="1" presStyleCnt="4"/>
      <dgm:spPr/>
      <dgm:t>
        <a:bodyPr/>
        <a:lstStyle/>
        <a:p>
          <a:endParaRPr lang="uk-UA"/>
        </a:p>
      </dgm:t>
    </dgm:pt>
    <dgm:pt modelId="{7D30B37F-DF1E-42A2-8FF1-6753F5488333}" type="pres">
      <dgm:prSet presAssocID="{06BA44D0-A75E-40CE-9D60-01095605990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34D61-629B-4078-AFFE-C66A3A055EEC}" type="pres">
      <dgm:prSet presAssocID="{06BA44D0-A75E-40CE-9D60-010956059906}" presName="child3group" presStyleCnt="0"/>
      <dgm:spPr/>
    </dgm:pt>
    <dgm:pt modelId="{F04DCA64-786D-4F3B-B7B3-215630263ED1}" type="pres">
      <dgm:prSet presAssocID="{06BA44D0-A75E-40CE-9D60-010956059906}" presName="child3" presStyleLbl="bgAcc1" presStyleIdx="2" presStyleCnt="4"/>
      <dgm:spPr/>
      <dgm:t>
        <a:bodyPr/>
        <a:lstStyle/>
        <a:p>
          <a:endParaRPr lang="ru-RU"/>
        </a:p>
      </dgm:t>
    </dgm:pt>
    <dgm:pt modelId="{06E45162-10D6-4C48-BB06-8BB83D52FE27}" type="pres">
      <dgm:prSet presAssocID="{06BA44D0-A75E-40CE-9D60-01095605990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B9EE1-0CA5-4095-8757-80C0AEA4ED6C}" type="pres">
      <dgm:prSet presAssocID="{06BA44D0-A75E-40CE-9D60-010956059906}" presName="child4group" presStyleCnt="0"/>
      <dgm:spPr/>
    </dgm:pt>
    <dgm:pt modelId="{8D3B86C7-E93D-4004-83C0-7AD609381685}" type="pres">
      <dgm:prSet presAssocID="{06BA44D0-A75E-40CE-9D60-010956059906}" presName="child4" presStyleLbl="bgAcc1" presStyleIdx="3" presStyleCnt="4"/>
      <dgm:spPr/>
      <dgm:t>
        <a:bodyPr/>
        <a:lstStyle/>
        <a:p>
          <a:endParaRPr lang="ru-RU"/>
        </a:p>
      </dgm:t>
    </dgm:pt>
    <dgm:pt modelId="{4B6EC066-A0B5-469E-925C-7C8913F02B08}" type="pres">
      <dgm:prSet presAssocID="{06BA44D0-A75E-40CE-9D60-01095605990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C25F8-06D1-4894-9219-CE398113C1F9}" type="pres">
      <dgm:prSet presAssocID="{06BA44D0-A75E-40CE-9D60-010956059906}" presName="childPlaceholder" presStyleCnt="0"/>
      <dgm:spPr/>
    </dgm:pt>
    <dgm:pt modelId="{B32A17C2-502D-4E8E-8B01-A07B1BE6C203}" type="pres">
      <dgm:prSet presAssocID="{06BA44D0-A75E-40CE-9D60-010956059906}" presName="circle" presStyleCnt="0"/>
      <dgm:spPr/>
    </dgm:pt>
    <dgm:pt modelId="{5BAC209F-B9CC-4153-AFAB-02994EB30564}" type="pres">
      <dgm:prSet presAssocID="{06BA44D0-A75E-40CE-9D60-01095605990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34700-2247-4796-B6FB-1AC8CF9E660F}" type="pres">
      <dgm:prSet presAssocID="{06BA44D0-A75E-40CE-9D60-01095605990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0C0CE-599D-4CD1-80F3-F3A5328DE69A}" type="pres">
      <dgm:prSet presAssocID="{06BA44D0-A75E-40CE-9D60-01095605990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BD7D1-8B00-43B9-A7C6-5FB3A1F0CF7B}" type="pres">
      <dgm:prSet presAssocID="{06BA44D0-A75E-40CE-9D60-01095605990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684DC-2FCE-4D44-8C50-3FCD44C453CC}" type="pres">
      <dgm:prSet presAssocID="{06BA44D0-A75E-40CE-9D60-010956059906}" presName="quadrantPlaceholder" presStyleCnt="0"/>
      <dgm:spPr/>
    </dgm:pt>
    <dgm:pt modelId="{1A6E4861-3030-4F2D-A758-E689639FF15C}" type="pres">
      <dgm:prSet presAssocID="{06BA44D0-A75E-40CE-9D60-010956059906}" presName="center1" presStyleLbl="fgShp" presStyleIdx="0" presStyleCnt="2"/>
      <dgm:spPr/>
    </dgm:pt>
    <dgm:pt modelId="{9D2DD9A9-2138-429F-9EAA-CA7B8028CE95}" type="pres">
      <dgm:prSet presAssocID="{06BA44D0-A75E-40CE-9D60-010956059906}" presName="center2" presStyleLbl="fgShp" presStyleIdx="1" presStyleCnt="2"/>
      <dgm:spPr/>
    </dgm:pt>
  </dgm:ptLst>
  <dgm:cxnLst>
    <dgm:cxn modelId="{9187DA21-B27F-4D2B-97F2-AF1E10089CE5}" srcId="{06BA44D0-A75E-40CE-9D60-010956059906}" destId="{324512A6-83AF-4BFD-A40A-D05C6384AF83}" srcOrd="1" destOrd="0" parTransId="{250E991D-83DB-440B-B22A-BC42500E7CEF}" sibTransId="{97780B87-0B5E-482D-B2C2-992F2477BF45}"/>
    <dgm:cxn modelId="{2ABC0162-3EE1-454A-87AD-DD2CB99FEB9F}" type="presOf" srcId="{8FFDFEEF-AA34-4633-88C2-6726DE83A3B5}" destId="{7D30B37F-DF1E-42A2-8FF1-6753F5488333}" srcOrd="1" destOrd="0" presId="urn:microsoft.com/office/officeart/2005/8/layout/cycle4"/>
    <dgm:cxn modelId="{654A9465-D382-44FD-98C5-2AEC7409332B}" srcId="{06BA44D0-A75E-40CE-9D60-010956059906}" destId="{AA674749-F1EB-407B-9EAB-D67341767FD1}" srcOrd="2" destOrd="0" parTransId="{E9F29A54-B162-449F-9E25-5E39EA280D1E}" sibTransId="{8E65E38E-06DE-4B3D-BFF2-5205D37FE3BC}"/>
    <dgm:cxn modelId="{20872BCD-24F3-452F-B7D3-1DD4D487D836}" type="presOf" srcId="{324512A6-83AF-4BFD-A40A-D05C6384AF83}" destId="{8FE34700-2247-4796-B6FB-1AC8CF9E660F}" srcOrd="0" destOrd="0" presId="urn:microsoft.com/office/officeart/2005/8/layout/cycle4"/>
    <dgm:cxn modelId="{5CEC4B5A-E8B0-4FA5-A915-4ED0C59FAC07}" type="presOf" srcId="{81F8EB86-D4EF-4731-A543-9A058DAD05BE}" destId="{5BAC209F-B9CC-4153-AFAB-02994EB30564}" srcOrd="0" destOrd="0" presId="urn:microsoft.com/office/officeart/2005/8/layout/cycle4"/>
    <dgm:cxn modelId="{F28FFB6C-9584-4A99-9B05-D8B61B0AD08D}" srcId="{5FC65DA7-8DD0-4A8C-A1DD-ACD7A309C025}" destId="{4BFD786B-EC98-4EEE-B947-47A85FA94DAA}" srcOrd="0" destOrd="0" parTransId="{F6AB1651-CEDF-4C6B-A02D-30E5B6E49F5C}" sibTransId="{C9C14D89-07AD-46D1-810C-2350F035977E}"/>
    <dgm:cxn modelId="{961CBC43-82FE-4A4E-AB07-31EDC7BE4ECD}" type="presOf" srcId="{4A2787F7-6DB3-4E24-B136-AAE147E71D6B}" destId="{EE44A099-ECDC-4818-81D7-0C6DC079657B}" srcOrd="0" destOrd="0" presId="urn:microsoft.com/office/officeart/2005/8/layout/cycle4"/>
    <dgm:cxn modelId="{8737B7A1-4B55-48A9-ACF0-689E43E96127}" srcId="{81F8EB86-D4EF-4731-A543-9A058DAD05BE}" destId="{4A2787F7-6DB3-4E24-B136-AAE147E71D6B}" srcOrd="0" destOrd="0" parTransId="{BEDF4403-3194-4615-86A1-A0C8A61D6AAA}" sibTransId="{5ED10BDE-C6E0-47B5-A62D-E08E62894009}"/>
    <dgm:cxn modelId="{6DCD080B-8F12-4C6A-A44B-E7215E610188}" srcId="{324512A6-83AF-4BFD-A40A-D05C6384AF83}" destId="{8FFDFEEF-AA34-4633-88C2-6726DE83A3B5}" srcOrd="0" destOrd="0" parTransId="{51722026-6C1D-4A58-9715-12F9422FC2BF}" sibTransId="{7C3D34BB-5B82-4FAE-908C-40E16517E949}"/>
    <dgm:cxn modelId="{D48CB593-CA27-4B48-B5B8-1A031F88762D}" type="presOf" srcId="{4BFD786B-EC98-4EEE-B947-47A85FA94DAA}" destId="{8D3B86C7-E93D-4004-83C0-7AD609381685}" srcOrd="0" destOrd="0" presId="urn:microsoft.com/office/officeart/2005/8/layout/cycle4"/>
    <dgm:cxn modelId="{108706A3-E40F-4DAA-B7F9-24B7B0932DE2}" type="presOf" srcId="{4BFD786B-EC98-4EEE-B947-47A85FA94DAA}" destId="{4B6EC066-A0B5-469E-925C-7C8913F02B08}" srcOrd="1" destOrd="0" presId="urn:microsoft.com/office/officeart/2005/8/layout/cycle4"/>
    <dgm:cxn modelId="{2120ACE2-B345-4C33-BD19-918CCAC629E3}" srcId="{AA674749-F1EB-407B-9EAB-D67341767FD1}" destId="{809D02F5-FA2D-456C-9351-8B36166EA736}" srcOrd="0" destOrd="0" parTransId="{27246924-4FE9-44CD-AC5B-303F8A3AC21A}" sibTransId="{A92A7F47-2B0A-48E5-A0B0-E0F69A23CE7A}"/>
    <dgm:cxn modelId="{9104ECB6-DAE3-4464-A790-8F69481A75EC}" type="presOf" srcId="{8FFDFEEF-AA34-4633-88C2-6726DE83A3B5}" destId="{6BBBC9CA-9216-4806-909B-EA39F6FFBE78}" srcOrd="0" destOrd="0" presId="urn:microsoft.com/office/officeart/2005/8/layout/cycle4"/>
    <dgm:cxn modelId="{C28DFE83-E19E-4193-8543-E0CDBFE15D48}" srcId="{06BA44D0-A75E-40CE-9D60-010956059906}" destId="{81F8EB86-D4EF-4731-A543-9A058DAD05BE}" srcOrd="0" destOrd="0" parTransId="{D4B93938-01B2-4ED6-B7FC-AC5AF93D335C}" sibTransId="{B92EF80B-E1F3-4068-880A-B5B8F84C623A}"/>
    <dgm:cxn modelId="{4A9A2EA0-E2C1-4C57-9B47-4E6C546EF295}" srcId="{06BA44D0-A75E-40CE-9D60-010956059906}" destId="{5FC65DA7-8DD0-4A8C-A1DD-ACD7A309C025}" srcOrd="3" destOrd="0" parTransId="{952F374C-CE63-4E4A-B4BD-3D67A67CAC50}" sibTransId="{A0407454-13EE-43C8-9ED6-EB1E3F89ACFA}"/>
    <dgm:cxn modelId="{66161FDD-02B1-481A-B762-4DF04571D97D}" type="presOf" srcId="{5FC65DA7-8DD0-4A8C-A1DD-ACD7A309C025}" destId="{F15BD7D1-8B00-43B9-A7C6-5FB3A1F0CF7B}" srcOrd="0" destOrd="0" presId="urn:microsoft.com/office/officeart/2005/8/layout/cycle4"/>
    <dgm:cxn modelId="{4F6C6C15-A8D7-4DF1-8FFC-10DF68BDDBC2}" type="presOf" srcId="{4A2787F7-6DB3-4E24-B136-AAE147E71D6B}" destId="{5704F108-5029-4573-9E93-84D5A4C2E22F}" srcOrd="1" destOrd="0" presId="urn:microsoft.com/office/officeart/2005/8/layout/cycle4"/>
    <dgm:cxn modelId="{3F2308F9-6FE4-4358-9499-040CDC06C651}" type="presOf" srcId="{06BA44D0-A75E-40CE-9D60-010956059906}" destId="{E2F21FB2-7684-40D7-9AB4-1992DCB7A4B1}" srcOrd="0" destOrd="0" presId="urn:microsoft.com/office/officeart/2005/8/layout/cycle4"/>
    <dgm:cxn modelId="{B927E56E-37F6-4B61-B42F-7136752C8BD9}" type="presOf" srcId="{809D02F5-FA2D-456C-9351-8B36166EA736}" destId="{F04DCA64-786D-4F3B-B7B3-215630263ED1}" srcOrd="0" destOrd="0" presId="urn:microsoft.com/office/officeart/2005/8/layout/cycle4"/>
    <dgm:cxn modelId="{1F64E798-9202-4BC1-998A-92F12C9430F2}" type="presOf" srcId="{AA674749-F1EB-407B-9EAB-D67341767FD1}" destId="{2750C0CE-599D-4CD1-80F3-F3A5328DE69A}" srcOrd="0" destOrd="0" presId="urn:microsoft.com/office/officeart/2005/8/layout/cycle4"/>
    <dgm:cxn modelId="{983007E3-67B5-49C7-97A7-E7FF5A65F9B8}" type="presOf" srcId="{809D02F5-FA2D-456C-9351-8B36166EA736}" destId="{06E45162-10D6-4C48-BB06-8BB83D52FE27}" srcOrd="1" destOrd="0" presId="urn:microsoft.com/office/officeart/2005/8/layout/cycle4"/>
    <dgm:cxn modelId="{8BDD1778-6899-4777-B061-47E541E402E0}" type="presParOf" srcId="{E2F21FB2-7684-40D7-9AB4-1992DCB7A4B1}" destId="{C78646F5-F9A7-4E1C-86C9-9E3291281CE6}" srcOrd="0" destOrd="0" presId="urn:microsoft.com/office/officeart/2005/8/layout/cycle4"/>
    <dgm:cxn modelId="{5236B251-F83F-4A29-8EDB-AAA7A5D1DBEB}" type="presParOf" srcId="{C78646F5-F9A7-4E1C-86C9-9E3291281CE6}" destId="{DEF37543-7968-453C-947C-65E3EE572273}" srcOrd="0" destOrd="0" presId="urn:microsoft.com/office/officeart/2005/8/layout/cycle4"/>
    <dgm:cxn modelId="{CFB2DBC1-015B-4FFE-A2C5-E3F8D2C1A8C2}" type="presParOf" srcId="{DEF37543-7968-453C-947C-65E3EE572273}" destId="{EE44A099-ECDC-4818-81D7-0C6DC079657B}" srcOrd="0" destOrd="0" presId="urn:microsoft.com/office/officeart/2005/8/layout/cycle4"/>
    <dgm:cxn modelId="{BBC9C2C1-63B2-4AB1-A843-58FFEF181079}" type="presParOf" srcId="{DEF37543-7968-453C-947C-65E3EE572273}" destId="{5704F108-5029-4573-9E93-84D5A4C2E22F}" srcOrd="1" destOrd="0" presId="urn:microsoft.com/office/officeart/2005/8/layout/cycle4"/>
    <dgm:cxn modelId="{A47C6396-C5C0-4545-AFCF-842D8D2A22C8}" type="presParOf" srcId="{C78646F5-F9A7-4E1C-86C9-9E3291281CE6}" destId="{C6724933-92FA-445C-A373-6629EA7969A4}" srcOrd="1" destOrd="0" presId="urn:microsoft.com/office/officeart/2005/8/layout/cycle4"/>
    <dgm:cxn modelId="{3C5DAAE6-2013-48DA-B489-2A87A7FBACEB}" type="presParOf" srcId="{C6724933-92FA-445C-A373-6629EA7969A4}" destId="{6BBBC9CA-9216-4806-909B-EA39F6FFBE78}" srcOrd="0" destOrd="0" presId="urn:microsoft.com/office/officeart/2005/8/layout/cycle4"/>
    <dgm:cxn modelId="{C62E360A-A76E-4016-A3DE-C65973A23DE4}" type="presParOf" srcId="{C6724933-92FA-445C-A373-6629EA7969A4}" destId="{7D30B37F-DF1E-42A2-8FF1-6753F5488333}" srcOrd="1" destOrd="0" presId="urn:microsoft.com/office/officeart/2005/8/layout/cycle4"/>
    <dgm:cxn modelId="{C54371EC-2A0C-4EB8-BB9F-2DDA754066BC}" type="presParOf" srcId="{C78646F5-F9A7-4E1C-86C9-9E3291281CE6}" destId="{96E34D61-629B-4078-AFFE-C66A3A055EEC}" srcOrd="2" destOrd="0" presId="urn:microsoft.com/office/officeart/2005/8/layout/cycle4"/>
    <dgm:cxn modelId="{6F4B61CB-EFFF-4BFE-9EB6-2F7BC82D8236}" type="presParOf" srcId="{96E34D61-629B-4078-AFFE-C66A3A055EEC}" destId="{F04DCA64-786D-4F3B-B7B3-215630263ED1}" srcOrd="0" destOrd="0" presId="urn:microsoft.com/office/officeart/2005/8/layout/cycle4"/>
    <dgm:cxn modelId="{9675269B-944E-4CA8-B065-DA8674B25812}" type="presParOf" srcId="{96E34D61-629B-4078-AFFE-C66A3A055EEC}" destId="{06E45162-10D6-4C48-BB06-8BB83D52FE27}" srcOrd="1" destOrd="0" presId="urn:microsoft.com/office/officeart/2005/8/layout/cycle4"/>
    <dgm:cxn modelId="{956BCC67-E670-4359-B27E-684DEB615236}" type="presParOf" srcId="{C78646F5-F9A7-4E1C-86C9-9E3291281CE6}" destId="{C35B9EE1-0CA5-4095-8757-80C0AEA4ED6C}" srcOrd="3" destOrd="0" presId="urn:microsoft.com/office/officeart/2005/8/layout/cycle4"/>
    <dgm:cxn modelId="{54BC7A13-844B-427D-9CCE-0E8BED025B32}" type="presParOf" srcId="{C35B9EE1-0CA5-4095-8757-80C0AEA4ED6C}" destId="{8D3B86C7-E93D-4004-83C0-7AD609381685}" srcOrd="0" destOrd="0" presId="urn:microsoft.com/office/officeart/2005/8/layout/cycle4"/>
    <dgm:cxn modelId="{A03B745D-7D83-4570-BBE3-8011041F5882}" type="presParOf" srcId="{C35B9EE1-0CA5-4095-8757-80C0AEA4ED6C}" destId="{4B6EC066-A0B5-469E-925C-7C8913F02B08}" srcOrd="1" destOrd="0" presId="urn:microsoft.com/office/officeart/2005/8/layout/cycle4"/>
    <dgm:cxn modelId="{9F0052F3-4384-43E5-9DCC-267A41EA0DC4}" type="presParOf" srcId="{C78646F5-F9A7-4E1C-86C9-9E3291281CE6}" destId="{4F6C25F8-06D1-4894-9219-CE398113C1F9}" srcOrd="4" destOrd="0" presId="urn:microsoft.com/office/officeart/2005/8/layout/cycle4"/>
    <dgm:cxn modelId="{C4CF43EA-318F-44E1-AFA6-F5AC7A7DFEE2}" type="presParOf" srcId="{E2F21FB2-7684-40D7-9AB4-1992DCB7A4B1}" destId="{B32A17C2-502D-4E8E-8B01-A07B1BE6C203}" srcOrd="1" destOrd="0" presId="urn:microsoft.com/office/officeart/2005/8/layout/cycle4"/>
    <dgm:cxn modelId="{48CFFF2B-3522-4387-B26C-441300D416A9}" type="presParOf" srcId="{B32A17C2-502D-4E8E-8B01-A07B1BE6C203}" destId="{5BAC209F-B9CC-4153-AFAB-02994EB30564}" srcOrd="0" destOrd="0" presId="urn:microsoft.com/office/officeart/2005/8/layout/cycle4"/>
    <dgm:cxn modelId="{5BBEE3A6-5A69-4FB9-8B90-BB221F4DC8D6}" type="presParOf" srcId="{B32A17C2-502D-4E8E-8B01-A07B1BE6C203}" destId="{8FE34700-2247-4796-B6FB-1AC8CF9E660F}" srcOrd="1" destOrd="0" presId="urn:microsoft.com/office/officeart/2005/8/layout/cycle4"/>
    <dgm:cxn modelId="{8EB2A26C-20D8-4BB3-B0B1-8C2F3C691702}" type="presParOf" srcId="{B32A17C2-502D-4E8E-8B01-A07B1BE6C203}" destId="{2750C0CE-599D-4CD1-80F3-F3A5328DE69A}" srcOrd="2" destOrd="0" presId="urn:microsoft.com/office/officeart/2005/8/layout/cycle4"/>
    <dgm:cxn modelId="{1E1AE2BE-5EEC-4F44-86FE-2EAE2BE64E8C}" type="presParOf" srcId="{B32A17C2-502D-4E8E-8B01-A07B1BE6C203}" destId="{F15BD7D1-8B00-43B9-A7C6-5FB3A1F0CF7B}" srcOrd="3" destOrd="0" presId="urn:microsoft.com/office/officeart/2005/8/layout/cycle4"/>
    <dgm:cxn modelId="{3A427C34-BD68-406E-8D36-FCDBDE9C35A3}" type="presParOf" srcId="{B32A17C2-502D-4E8E-8B01-A07B1BE6C203}" destId="{CFD684DC-2FCE-4D44-8C50-3FCD44C453CC}" srcOrd="4" destOrd="0" presId="urn:microsoft.com/office/officeart/2005/8/layout/cycle4"/>
    <dgm:cxn modelId="{A356C1D5-3654-42DC-9E6B-61707A3F2B61}" type="presParOf" srcId="{E2F21FB2-7684-40D7-9AB4-1992DCB7A4B1}" destId="{1A6E4861-3030-4F2D-A758-E689639FF15C}" srcOrd="2" destOrd="0" presId="urn:microsoft.com/office/officeart/2005/8/layout/cycle4"/>
    <dgm:cxn modelId="{296752C1-B660-451C-BB94-B3FADEC048C8}" type="presParOf" srcId="{E2F21FB2-7684-40D7-9AB4-1992DCB7A4B1}" destId="{9D2DD9A9-2138-429F-9EAA-CA7B8028CE9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C5B46-6D71-42A4-8A15-5786A9235281}">
      <dsp:nvSpPr>
        <dsp:cNvPr id="0" name=""/>
        <dsp:cNvSpPr/>
      </dsp:nvSpPr>
      <dsp:spPr>
        <a:xfrm>
          <a:off x="-3965711" y="-608840"/>
          <a:ext cx="4726056" cy="4726056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04239-0983-47E2-8B75-1634A3BDED23}">
      <dsp:nvSpPr>
        <dsp:cNvPr id="0" name=""/>
        <dsp:cNvSpPr/>
      </dsp:nvSpPr>
      <dsp:spPr>
        <a:xfrm>
          <a:off x="488966" y="350837"/>
          <a:ext cx="6241658" cy="70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95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The problem with air</a:t>
          </a:r>
          <a:endParaRPr lang="uk-UA" sz="3600" kern="1200" dirty="0"/>
        </a:p>
      </dsp:txBody>
      <dsp:txXfrm>
        <a:off x="488966" y="350837"/>
        <a:ext cx="6241658" cy="701675"/>
      </dsp:txXfrm>
    </dsp:sp>
    <dsp:sp modelId="{E07E5BB1-1BC0-4F3B-A933-5B757B515540}">
      <dsp:nvSpPr>
        <dsp:cNvPr id="0" name=""/>
        <dsp:cNvSpPr/>
      </dsp:nvSpPr>
      <dsp:spPr>
        <a:xfrm>
          <a:off x="50420" y="263128"/>
          <a:ext cx="877093" cy="8770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A4AD6-6BEF-4168-B3CF-2F5475023FE8}">
      <dsp:nvSpPr>
        <dsp:cNvPr id="0" name=""/>
        <dsp:cNvSpPr/>
      </dsp:nvSpPr>
      <dsp:spPr>
        <a:xfrm>
          <a:off x="744025" y="1403350"/>
          <a:ext cx="5986600" cy="70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95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The problem with soil</a:t>
          </a:r>
          <a:endParaRPr lang="uk-UA" sz="3600" kern="1200" dirty="0"/>
        </a:p>
      </dsp:txBody>
      <dsp:txXfrm>
        <a:off x="744025" y="1403350"/>
        <a:ext cx="5986600" cy="701675"/>
      </dsp:txXfrm>
    </dsp:sp>
    <dsp:sp modelId="{435967DB-83F5-4C57-971C-B408826A6BF5}">
      <dsp:nvSpPr>
        <dsp:cNvPr id="0" name=""/>
        <dsp:cNvSpPr/>
      </dsp:nvSpPr>
      <dsp:spPr>
        <a:xfrm>
          <a:off x="305478" y="1315640"/>
          <a:ext cx="877093" cy="8770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B8A3C-5F14-4E4A-A7D7-55949D147055}">
      <dsp:nvSpPr>
        <dsp:cNvPr id="0" name=""/>
        <dsp:cNvSpPr/>
      </dsp:nvSpPr>
      <dsp:spPr>
        <a:xfrm>
          <a:off x="488966" y="2455862"/>
          <a:ext cx="6241658" cy="70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95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The problem with water</a:t>
          </a:r>
          <a:endParaRPr lang="uk-UA" sz="3600" kern="1200" dirty="0"/>
        </a:p>
      </dsp:txBody>
      <dsp:txXfrm>
        <a:off x="488966" y="2455862"/>
        <a:ext cx="6241658" cy="701675"/>
      </dsp:txXfrm>
    </dsp:sp>
    <dsp:sp modelId="{B501CCE1-D3C7-443D-BD18-EBBB55B964FB}">
      <dsp:nvSpPr>
        <dsp:cNvPr id="0" name=""/>
        <dsp:cNvSpPr/>
      </dsp:nvSpPr>
      <dsp:spPr>
        <a:xfrm>
          <a:off x="50420" y="2368153"/>
          <a:ext cx="877093" cy="87709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FE5DB-ECB5-4148-8315-1C027FFF8189}">
      <dsp:nvSpPr>
        <dsp:cNvPr id="0" name=""/>
        <dsp:cNvSpPr/>
      </dsp:nvSpPr>
      <dsp:spPr>
        <a:xfrm>
          <a:off x="0" y="0"/>
          <a:ext cx="6777037" cy="15787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90FE1-497C-43CF-950C-2B4B3282FAF0}">
      <dsp:nvSpPr>
        <dsp:cNvPr id="0" name=""/>
        <dsp:cNvSpPr/>
      </dsp:nvSpPr>
      <dsp:spPr>
        <a:xfrm>
          <a:off x="203311" y="210502"/>
          <a:ext cx="1990754" cy="11577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D3305-FED8-4FB1-9964-4BE894950B14}">
      <dsp:nvSpPr>
        <dsp:cNvPr id="0" name=""/>
        <dsp:cNvSpPr/>
      </dsp:nvSpPr>
      <dsp:spPr>
        <a:xfrm rot="10800000">
          <a:off x="203311" y="1578768"/>
          <a:ext cx="1990754" cy="1929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Turn on the save lamps</a:t>
          </a:r>
          <a:endParaRPr lang="uk-UA" sz="2400" kern="1200" dirty="0"/>
        </a:p>
      </dsp:txBody>
      <dsp:txXfrm rot="10800000">
        <a:off x="262653" y="1578768"/>
        <a:ext cx="1872070" cy="1870264"/>
      </dsp:txXfrm>
    </dsp:sp>
    <dsp:sp modelId="{1D53543D-7CB2-40C8-9870-AFB3A5516321}">
      <dsp:nvSpPr>
        <dsp:cNvPr id="0" name=""/>
        <dsp:cNvSpPr/>
      </dsp:nvSpPr>
      <dsp:spPr>
        <a:xfrm>
          <a:off x="2393141" y="210502"/>
          <a:ext cx="1990754" cy="11577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C150B-EF77-4810-8B57-6C10E28B9222}">
      <dsp:nvSpPr>
        <dsp:cNvPr id="0" name=""/>
        <dsp:cNvSpPr/>
      </dsp:nvSpPr>
      <dsp:spPr>
        <a:xfrm rot="10800000">
          <a:off x="2393141" y="1578768"/>
          <a:ext cx="1990754" cy="1929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Use bio-cars</a:t>
          </a:r>
          <a:endParaRPr lang="uk-UA" sz="2400" kern="1200" dirty="0"/>
        </a:p>
      </dsp:txBody>
      <dsp:txXfrm rot="10800000">
        <a:off x="2452483" y="1578768"/>
        <a:ext cx="1872070" cy="1870264"/>
      </dsp:txXfrm>
    </dsp:sp>
    <dsp:sp modelId="{A30491DF-0675-46D3-8826-FA9EB42FBFAB}">
      <dsp:nvSpPr>
        <dsp:cNvPr id="0" name=""/>
        <dsp:cNvSpPr/>
      </dsp:nvSpPr>
      <dsp:spPr>
        <a:xfrm>
          <a:off x="4582971" y="210502"/>
          <a:ext cx="1990754" cy="115776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71F2B-0631-486D-AF40-B4435048F874}">
      <dsp:nvSpPr>
        <dsp:cNvPr id="0" name=""/>
        <dsp:cNvSpPr/>
      </dsp:nvSpPr>
      <dsp:spPr>
        <a:xfrm rot="10800000">
          <a:off x="4582971" y="1578768"/>
          <a:ext cx="1990754" cy="192960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Recycle plastic packages</a:t>
          </a:r>
          <a:endParaRPr lang="uk-UA" sz="2400" kern="1200" dirty="0"/>
        </a:p>
      </dsp:txBody>
      <dsp:txXfrm rot="10800000">
        <a:off x="4642313" y="1578768"/>
        <a:ext cx="1872070" cy="1870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139BE-DB95-4386-BF08-D482E7944557}">
      <dsp:nvSpPr>
        <dsp:cNvPr id="0" name=""/>
        <dsp:cNvSpPr/>
      </dsp:nvSpPr>
      <dsp:spPr>
        <a:xfrm>
          <a:off x="0" y="439107"/>
          <a:ext cx="677703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CE08F-642A-48D5-B6B9-511CFE259424}">
      <dsp:nvSpPr>
        <dsp:cNvPr id="0" name=""/>
        <dsp:cNvSpPr/>
      </dsp:nvSpPr>
      <dsp:spPr>
        <a:xfrm>
          <a:off x="360660" y="112059"/>
          <a:ext cx="474392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Удосконалити знання за темою </a:t>
          </a:r>
          <a:r>
            <a:rPr lang="en-US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“Environment</a:t>
          </a:r>
          <a:r>
            <a:rPr lang="en-US" sz="800" kern="1200" dirty="0" smtClean="0"/>
            <a:t>”</a:t>
          </a:r>
          <a:endParaRPr lang="uk-UA" sz="800" kern="1200" dirty="0"/>
        </a:p>
      </dsp:txBody>
      <dsp:txXfrm>
        <a:off x="398127" y="149526"/>
        <a:ext cx="4668991" cy="692586"/>
      </dsp:txXfrm>
    </dsp:sp>
    <dsp:sp modelId="{49E38FB7-A081-4CC2-A282-4FE1E05670C3}">
      <dsp:nvSpPr>
        <dsp:cNvPr id="0" name=""/>
        <dsp:cNvSpPr/>
      </dsp:nvSpPr>
      <dsp:spPr>
        <a:xfrm>
          <a:off x="0" y="1618467"/>
          <a:ext cx="677703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9F9CA-5B12-485D-8527-2CE0F0B854FF}">
      <dsp:nvSpPr>
        <dsp:cNvPr id="0" name=""/>
        <dsp:cNvSpPr/>
      </dsp:nvSpPr>
      <dsp:spPr>
        <a:xfrm>
          <a:off x="338851" y="1234707"/>
          <a:ext cx="474392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Повторити використання умовних речень другого типу та модальне дієслово </a:t>
          </a:r>
          <a:r>
            <a:rPr lang="en-US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should/not</a:t>
          </a:r>
          <a:endParaRPr lang="uk-UA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6318" y="1272174"/>
        <a:ext cx="4668991" cy="692586"/>
      </dsp:txXfrm>
    </dsp:sp>
    <dsp:sp modelId="{1F071244-A1CE-4D7B-9585-BD451421AEFA}">
      <dsp:nvSpPr>
        <dsp:cNvPr id="0" name=""/>
        <dsp:cNvSpPr/>
      </dsp:nvSpPr>
      <dsp:spPr>
        <a:xfrm>
          <a:off x="0" y="2797827"/>
          <a:ext cx="6777037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0C72A-47E6-4DF8-BA85-AAFDCA05F1CE}">
      <dsp:nvSpPr>
        <dsp:cNvPr id="0" name=""/>
        <dsp:cNvSpPr/>
      </dsp:nvSpPr>
      <dsp:spPr>
        <a:xfrm>
          <a:off x="338851" y="2414067"/>
          <a:ext cx="4743925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9" tIns="0" rIns="1793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Знайти шляхи до захисту довкілля; випустити буклет із пропозиціями.</a:t>
          </a:r>
          <a:endParaRPr lang="uk-UA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76318" y="2451534"/>
        <a:ext cx="4668991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B1FC8-1C71-461A-9AB5-6D322CA13F53}">
      <dsp:nvSpPr>
        <dsp:cNvPr id="0" name=""/>
        <dsp:cNvSpPr/>
      </dsp:nvSpPr>
      <dsp:spPr>
        <a:xfrm rot="5400000">
          <a:off x="-195099" y="196883"/>
          <a:ext cx="1300664" cy="910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журналісти</a:t>
          </a:r>
          <a:endParaRPr lang="uk-UA" sz="1400" kern="1200" dirty="0"/>
        </a:p>
      </dsp:txBody>
      <dsp:txXfrm rot="-5400000">
        <a:off x="1" y="457017"/>
        <a:ext cx="910465" cy="390199"/>
      </dsp:txXfrm>
    </dsp:sp>
    <dsp:sp modelId="{29969C6C-AC50-403C-BC47-AD1039C47677}">
      <dsp:nvSpPr>
        <dsp:cNvPr id="0" name=""/>
        <dsp:cNvSpPr/>
      </dsp:nvSpPr>
      <dsp:spPr>
        <a:xfrm rot="5400000">
          <a:off x="3420812" y="-2508563"/>
          <a:ext cx="845876" cy="58665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Збір інформації про захист довкілля</a:t>
          </a:r>
          <a:endParaRPr lang="uk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Випуск буклету</a:t>
          </a:r>
          <a:endParaRPr lang="uk-UA" sz="2300" kern="1200" dirty="0"/>
        </a:p>
      </dsp:txBody>
      <dsp:txXfrm rot="-5400000">
        <a:off x="910465" y="43076"/>
        <a:ext cx="5825279" cy="763292"/>
      </dsp:txXfrm>
    </dsp:sp>
    <dsp:sp modelId="{1F46A5AF-27FC-43D9-8506-A6E76A1863D5}">
      <dsp:nvSpPr>
        <dsp:cNvPr id="0" name=""/>
        <dsp:cNvSpPr/>
      </dsp:nvSpPr>
      <dsp:spPr>
        <a:xfrm rot="5400000">
          <a:off x="-195099" y="1298954"/>
          <a:ext cx="1300664" cy="910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науковці</a:t>
          </a:r>
          <a:endParaRPr lang="uk-UA" sz="1400" kern="1200" dirty="0"/>
        </a:p>
      </dsp:txBody>
      <dsp:txXfrm rot="-5400000">
        <a:off x="1" y="1559088"/>
        <a:ext cx="910465" cy="390199"/>
      </dsp:txXfrm>
    </dsp:sp>
    <dsp:sp modelId="{C083A881-7454-49B1-B385-ECBB850A7BC6}">
      <dsp:nvSpPr>
        <dsp:cNvPr id="0" name=""/>
        <dsp:cNvSpPr/>
      </dsp:nvSpPr>
      <dsp:spPr>
        <a:xfrm rot="5400000">
          <a:off x="3421035" y="-1406714"/>
          <a:ext cx="845431" cy="58665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Пошук видів забруднення</a:t>
          </a:r>
          <a:endParaRPr lang="uk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Пошук ілюстрацій із забрудненнями</a:t>
          </a:r>
          <a:endParaRPr lang="uk-UA" sz="2300" kern="1200" dirty="0"/>
        </a:p>
      </dsp:txBody>
      <dsp:txXfrm rot="-5400000">
        <a:off x="910466" y="1145126"/>
        <a:ext cx="5825300" cy="762889"/>
      </dsp:txXfrm>
    </dsp:sp>
    <dsp:sp modelId="{A9A2D17C-2866-4CE4-9975-930AF26E89B1}">
      <dsp:nvSpPr>
        <dsp:cNvPr id="0" name=""/>
        <dsp:cNvSpPr/>
      </dsp:nvSpPr>
      <dsp:spPr>
        <a:xfrm rot="5400000">
          <a:off x="-195099" y="2401026"/>
          <a:ext cx="1300664" cy="910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Міністри екології</a:t>
          </a:r>
          <a:endParaRPr lang="uk-UA" sz="1300" kern="1200" dirty="0"/>
        </a:p>
      </dsp:txBody>
      <dsp:txXfrm rot="-5400000">
        <a:off x="1" y="2661160"/>
        <a:ext cx="910465" cy="390199"/>
      </dsp:txXfrm>
    </dsp:sp>
    <dsp:sp modelId="{EBDC3BFF-516B-427C-B86F-5453254D9A3C}">
      <dsp:nvSpPr>
        <dsp:cNvPr id="0" name=""/>
        <dsp:cNvSpPr/>
      </dsp:nvSpPr>
      <dsp:spPr>
        <a:xfrm rot="5400000">
          <a:off x="3421035" y="-304643"/>
          <a:ext cx="845431" cy="58665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Пропозиції щодо захисту довкілля</a:t>
          </a:r>
          <a:endParaRPr lang="uk-UA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Обґрунтування думки</a:t>
          </a:r>
          <a:endParaRPr lang="uk-UA" sz="2300" kern="1200" dirty="0"/>
        </a:p>
      </dsp:txBody>
      <dsp:txXfrm rot="-5400000">
        <a:off x="910466" y="2247197"/>
        <a:ext cx="5825300" cy="7628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CD65C-CCD1-4D34-B948-FE60A86F6781}">
      <dsp:nvSpPr>
        <dsp:cNvPr id="0" name=""/>
        <dsp:cNvSpPr/>
      </dsp:nvSpPr>
      <dsp:spPr>
        <a:xfrm rot="5400000">
          <a:off x="4156133" y="-1601624"/>
          <a:ext cx="904502" cy="4337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WATER POLLUTION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AIR POLLUTION</a:t>
          </a:r>
          <a:endParaRPr lang="ru-RU" sz="2300" kern="1200" dirty="0"/>
        </a:p>
      </dsp:txBody>
      <dsp:txXfrm rot="-5400000">
        <a:off x="2439733" y="158930"/>
        <a:ext cx="4293149" cy="816194"/>
      </dsp:txXfrm>
    </dsp:sp>
    <dsp:sp modelId="{FE0CF737-62D6-4AC0-A1E5-350C739E2200}">
      <dsp:nvSpPr>
        <dsp:cNvPr id="0" name=""/>
        <dsp:cNvSpPr/>
      </dsp:nvSpPr>
      <dsp:spPr>
        <a:xfrm>
          <a:off x="0" y="1713"/>
          <a:ext cx="2439733" cy="113062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55193" y="56906"/>
        <a:ext cx="2329347" cy="1020242"/>
      </dsp:txXfrm>
    </dsp:sp>
    <dsp:sp modelId="{883DF923-F7EC-46E9-9F6E-5DFC858B60ED}">
      <dsp:nvSpPr>
        <dsp:cNvPr id="0" name=""/>
        <dsp:cNvSpPr/>
      </dsp:nvSpPr>
      <dsp:spPr>
        <a:xfrm rot="5400000">
          <a:off x="4156133" y="-414464"/>
          <a:ext cx="904502" cy="4337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SOIL POLLUTION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LITTERING</a:t>
          </a:r>
          <a:endParaRPr lang="ru-RU" sz="2300" kern="1200" dirty="0"/>
        </a:p>
      </dsp:txBody>
      <dsp:txXfrm rot="-5400000">
        <a:off x="2439733" y="1346090"/>
        <a:ext cx="4293149" cy="816194"/>
      </dsp:txXfrm>
    </dsp:sp>
    <dsp:sp modelId="{BCC6B0E4-C79E-48CC-9D8F-292DBE977678}">
      <dsp:nvSpPr>
        <dsp:cNvPr id="0" name=""/>
        <dsp:cNvSpPr/>
      </dsp:nvSpPr>
      <dsp:spPr>
        <a:xfrm>
          <a:off x="0" y="1188873"/>
          <a:ext cx="2439733" cy="113062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55193" y="1244066"/>
        <a:ext cx="2329347" cy="1020242"/>
      </dsp:txXfrm>
    </dsp:sp>
    <dsp:sp modelId="{38C68520-152F-48FF-A8DF-D1C6B68AB83F}">
      <dsp:nvSpPr>
        <dsp:cNvPr id="0" name=""/>
        <dsp:cNvSpPr/>
      </dsp:nvSpPr>
      <dsp:spPr>
        <a:xfrm rot="5400000">
          <a:off x="4156133" y="772695"/>
          <a:ext cx="904502" cy="43373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LIGHT POLLUTION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 rot="-5400000">
        <a:off x="2439733" y="2533249"/>
        <a:ext cx="4293149" cy="816194"/>
      </dsp:txXfrm>
    </dsp:sp>
    <dsp:sp modelId="{4CBF6571-0E1A-4020-8A7D-C9D28E0F86D0}">
      <dsp:nvSpPr>
        <dsp:cNvPr id="0" name=""/>
        <dsp:cNvSpPr/>
      </dsp:nvSpPr>
      <dsp:spPr>
        <a:xfrm>
          <a:off x="0" y="2376033"/>
          <a:ext cx="2439733" cy="113062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55193" y="2431226"/>
        <a:ext cx="2329347" cy="10202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A6C30-0B42-4C95-ACB6-DAF367C7D7DC}">
      <dsp:nvSpPr>
        <dsp:cNvPr id="0" name=""/>
        <dsp:cNvSpPr/>
      </dsp:nvSpPr>
      <dsp:spPr>
        <a:xfrm>
          <a:off x="2710814" y="428"/>
          <a:ext cx="4066222" cy="16702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STOP POLLUTING STREETS WITH LITTER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TAKE AWAY THE RUBBISH TO THE LANDFILL</a:t>
          </a:r>
          <a:endParaRPr lang="ru-RU" sz="2000" kern="1200" dirty="0"/>
        </a:p>
      </dsp:txBody>
      <dsp:txXfrm>
        <a:off x="2710814" y="209209"/>
        <a:ext cx="3439880" cy="1252684"/>
      </dsp:txXfrm>
    </dsp:sp>
    <dsp:sp modelId="{12773056-584F-47CD-AB67-A84432D53F2A}">
      <dsp:nvSpPr>
        <dsp:cNvPr id="0" name=""/>
        <dsp:cNvSpPr/>
      </dsp:nvSpPr>
      <dsp:spPr>
        <a:xfrm>
          <a:off x="0" y="0"/>
          <a:ext cx="2710814" cy="167024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81535" y="81535"/>
        <a:ext cx="2547744" cy="1507176"/>
      </dsp:txXfrm>
    </dsp:sp>
    <dsp:sp modelId="{6F6E7871-288D-4A82-9943-731465E485C6}">
      <dsp:nvSpPr>
        <dsp:cNvPr id="0" name=""/>
        <dsp:cNvSpPr/>
      </dsp:nvSpPr>
      <dsp:spPr>
        <a:xfrm>
          <a:off x="2710814" y="1837699"/>
          <a:ext cx="4066222" cy="16702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PUT MORE WASTE BINS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CLEAN AWAY THE TERRITORY AFTER THE PICNICS</a:t>
          </a:r>
          <a:endParaRPr lang="ru-RU" sz="2000" kern="1200" dirty="0"/>
        </a:p>
      </dsp:txBody>
      <dsp:txXfrm>
        <a:off x="2710814" y="2046480"/>
        <a:ext cx="3439880" cy="1252684"/>
      </dsp:txXfrm>
    </dsp:sp>
    <dsp:sp modelId="{5DA660C4-8BB2-4D9F-8AC2-5BD9E671FFA5}">
      <dsp:nvSpPr>
        <dsp:cNvPr id="0" name=""/>
        <dsp:cNvSpPr/>
      </dsp:nvSpPr>
      <dsp:spPr>
        <a:xfrm>
          <a:off x="0" y="1822083"/>
          <a:ext cx="2710814" cy="167024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900" kern="1200" dirty="0"/>
        </a:p>
      </dsp:txBody>
      <dsp:txXfrm>
        <a:off x="81535" y="1903618"/>
        <a:ext cx="2547744" cy="15071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0F019-E18E-4A92-BE23-D489880BED84}">
      <dsp:nvSpPr>
        <dsp:cNvPr id="0" name=""/>
        <dsp:cNvSpPr/>
      </dsp:nvSpPr>
      <dsp:spPr>
        <a:xfrm>
          <a:off x="1390077" y="0"/>
          <a:ext cx="3508375" cy="3508375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E5A00-14C2-48F5-935C-2BA24E94887D}">
      <dsp:nvSpPr>
        <dsp:cNvPr id="0" name=""/>
        <dsp:cNvSpPr/>
      </dsp:nvSpPr>
      <dsp:spPr>
        <a:xfrm>
          <a:off x="3125390" y="352721"/>
          <a:ext cx="2280443" cy="8304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TURN OFF THE LIGHT</a:t>
          </a:r>
          <a:endParaRPr lang="ru-RU" sz="1500" kern="1200" dirty="0"/>
        </a:p>
      </dsp:txBody>
      <dsp:txXfrm>
        <a:off x="3165932" y="393263"/>
        <a:ext cx="2199359" cy="749414"/>
      </dsp:txXfrm>
    </dsp:sp>
    <dsp:sp modelId="{52D0A877-6590-4F6C-B7A5-B79F0372B6AB}">
      <dsp:nvSpPr>
        <dsp:cNvPr id="0" name=""/>
        <dsp:cNvSpPr/>
      </dsp:nvSpPr>
      <dsp:spPr>
        <a:xfrm>
          <a:off x="3125390" y="1287032"/>
          <a:ext cx="2280443" cy="8304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TURN OFF THE COMPUTER AFTER WORK</a:t>
          </a:r>
          <a:endParaRPr lang="ru-RU" sz="1500" kern="1200" dirty="0"/>
        </a:p>
      </dsp:txBody>
      <dsp:txXfrm>
        <a:off x="3165932" y="1327574"/>
        <a:ext cx="2199359" cy="749414"/>
      </dsp:txXfrm>
    </dsp:sp>
    <dsp:sp modelId="{E573A8C6-50BD-4EE2-B605-E96C387D1B01}">
      <dsp:nvSpPr>
        <dsp:cNvPr id="0" name=""/>
        <dsp:cNvSpPr/>
      </dsp:nvSpPr>
      <dsp:spPr>
        <a:xfrm>
          <a:off x="3125390" y="2221342"/>
          <a:ext cx="2280443" cy="8304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SAVE ELECTRICITY</a:t>
          </a:r>
          <a:endParaRPr lang="ru-RU" sz="1500" kern="1200" dirty="0"/>
        </a:p>
      </dsp:txBody>
      <dsp:txXfrm>
        <a:off x="3165932" y="2261884"/>
        <a:ext cx="2199359" cy="7494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3F278-E403-45B8-A077-36DE3D638F0D}">
      <dsp:nvSpPr>
        <dsp:cNvPr id="0" name=""/>
        <dsp:cNvSpPr/>
      </dsp:nvSpPr>
      <dsp:spPr>
        <a:xfrm>
          <a:off x="4580" y="619141"/>
          <a:ext cx="1978354" cy="147680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BDB85-FEB3-45C6-8A71-A37F70DE8826}">
      <dsp:nvSpPr>
        <dsp:cNvPr id="0" name=""/>
        <dsp:cNvSpPr/>
      </dsp:nvSpPr>
      <dsp:spPr>
        <a:xfrm>
          <a:off x="4580" y="2095941"/>
          <a:ext cx="1978354" cy="63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STOP KILLING FISH</a:t>
          </a:r>
          <a:endParaRPr lang="ru-RU" sz="1500" kern="1200"/>
        </a:p>
      </dsp:txBody>
      <dsp:txXfrm>
        <a:off x="4580" y="2095941"/>
        <a:ext cx="1393207" cy="635024"/>
      </dsp:txXfrm>
    </dsp:sp>
    <dsp:sp modelId="{0BB05E70-7EBC-4E73-827D-D4A1F527E687}">
      <dsp:nvSpPr>
        <dsp:cNvPr id="0" name=""/>
        <dsp:cNvSpPr/>
      </dsp:nvSpPr>
      <dsp:spPr>
        <a:xfrm>
          <a:off x="1453752" y="2196809"/>
          <a:ext cx="692424" cy="6924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233E9-4469-4713-8EED-D0E46056E7D6}">
      <dsp:nvSpPr>
        <dsp:cNvPr id="0" name=""/>
        <dsp:cNvSpPr/>
      </dsp:nvSpPr>
      <dsp:spPr>
        <a:xfrm>
          <a:off x="2317720" y="619141"/>
          <a:ext cx="1978354" cy="147680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1ADE1-6CC4-4DAE-90B5-6776354017EE}">
      <dsp:nvSpPr>
        <dsp:cNvPr id="0" name=""/>
        <dsp:cNvSpPr/>
      </dsp:nvSpPr>
      <dsp:spPr>
        <a:xfrm>
          <a:off x="2317720" y="2095941"/>
          <a:ext cx="1978354" cy="63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Stop polluting water</a:t>
          </a:r>
          <a:endParaRPr lang="ru-RU" sz="1500" kern="1200" dirty="0"/>
        </a:p>
      </dsp:txBody>
      <dsp:txXfrm>
        <a:off x="2317720" y="2095941"/>
        <a:ext cx="1393207" cy="635024"/>
      </dsp:txXfrm>
    </dsp:sp>
    <dsp:sp modelId="{44D55A75-A077-43F8-B754-DF162C73AD53}">
      <dsp:nvSpPr>
        <dsp:cNvPr id="0" name=""/>
        <dsp:cNvSpPr/>
      </dsp:nvSpPr>
      <dsp:spPr>
        <a:xfrm>
          <a:off x="3766892" y="2196809"/>
          <a:ext cx="692424" cy="69242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46FB1-49A7-4C99-BF2B-96C4BBD51522}">
      <dsp:nvSpPr>
        <dsp:cNvPr id="0" name=""/>
        <dsp:cNvSpPr/>
      </dsp:nvSpPr>
      <dsp:spPr>
        <a:xfrm>
          <a:off x="4630860" y="619141"/>
          <a:ext cx="1978354" cy="1476800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C0387-5C25-4D56-95F2-6382F8DE3120}">
      <dsp:nvSpPr>
        <dsp:cNvPr id="0" name=""/>
        <dsp:cNvSpPr/>
      </dsp:nvSpPr>
      <dsp:spPr>
        <a:xfrm>
          <a:off x="4630860" y="2095941"/>
          <a:ext cx="1978354" cy="63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Stop polluting air</a:t>
          </a:r>
          <a:endParaRPr lang="ru-RU" sz="1500" kern="1200" dirty="0"/>
        </a:p>
      </dsp:txBody>
      <dsp:txXfrm>
        <a:off x="4630860" y="2095941"/>
        <a:ext cx="1393207" cy="635024"/>
      </dsp:txXfrm>
    </dsp:sp>
    <dsp:sp modelId="{BF5287EB-FEFD-4503-B01A-982B122B0148}">
      <dsp:nvSpPr>
        <dsp:cNvPr id="0" name=""/>
        <dsp:cNvSpPr/>
      </dsp:nvSpPr>
      <dsp:spPr>
        <a:xfrm>
          <a:off x="6080032" y="2196809"/>
          <a:ext cx="692424" cy="6924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6AB95-C170-465E-B60C-4F132971A353}">
      <dsp:nvSpPr>
        <dsp:cNvPr id="0" name=""/>
        <dsp:cNvSpPr/>
      </dsp:nvSpPr>
      <dsp:spPr>
        <a:xfrm>
          <a:off x="3935825" y="2385694"/>
          <a:ext cx="1733137" cy="1122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Stop making a fire</a:t>
          </a:r>
          <a:endParaRPr lang="uk-UA" sz="1400" kern="1200" dirty="0"/>
        </a:p>
      </dsp:txBody>
      <dsp:txXfrm>
        <a:off x="4480428" y="2691026"/>
        <a:ext cx="1163872" cy="792686"/>
      </dsp:txXfrm>
    </dsp:sp>
    <dsp:sp modelId="{2392BB1D-71CB-4C60-B7D4-D63A4162BCA9}">
      <dsp:nvSpPr>
        <dsp:cNvPr id="0" name=""/>
        <dsp:cNvSpPr/>
      </dsp:nvSpPr>
      <dsp:spPr>
        <a:xfrm>
          <a:off x="1108074" y="2385694"/>
          <a:ext cx="1733137" cy="1122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Stop using chemicals</a:t>
          </a:r>
          <a:endParaRPr lang="uk-UA" sz="1400" kern="1200" dirty="0"/>
        </a:p>
      </dsp:txBody>
      <dsp:txXfrm>
        <a:off x="1132736" y="2691026"/>
        <a:ext cx="1163872" cy="792686"/>
      </dsp:txXfrm>
    </dsp:sp>
    <dsp:sp modelId="{EABFD17D-46E2-4F8C-9B8C-8BFED968A2F8}">
      <dsp:nvSpPr>
        <dsp:cNvPr id="0" name=""/>
        <dsp:cNvSpPr/>
      </dsp:nvSpPr>
      <dsp:spPr>
        <a:xfrm>
          <a:off x="3935825" y="0"/>
          <a:ext cx="1733137" cy="1122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Stop using plastic package</a:t>
          </a:r>
          <a:endParaRPr lang="uk-UA" sz="1400" kern="1200" dirty="0"/>
        </a:p>
      </dsp:txBody>
      <dsp:txXfrm>
        <a:off x="4480428" y="24662"/>
        <a:ext cx="1163872" cy="792686"/>
      </dsp:txXfrm>
    </dsp:sp>
    <dsp:sp modelId="{E9AFAD99-555D-4B43-8DDC-4E0167DD6E3A}">
      <dsp:nvSpPr>
        <dsp:cNvPr id="0" name=""/>
        <dsp:cNvSpPr/>
      </dsp:nvSpPr>
      <dsp:spPr>
        <a:xfrm>
          <a:off x="1108074" y="0"/>
          <a:ext cx="1733137" cy="1122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Stop breathing with fumes of cars</a:t>
          </a:r>
          <a:endParaRPr lang="uk-UA" sz="1400" kern="1200" dirty="0"/>
        </a:p>
      </dsp:txBody>
      <dsp:txXfrm>
        <a:off x="1132736" y="24662"/>
        <a:ext cx="1163872" cy="792686"/>
      </dsp:txXfrm>
    </dsp:sp>
    <dsp:sp modelId="{2682735D-D332-45E8-B638-73EF7C5FF02B}">
      <dsp:nvSpPr>
        <dsp:cNvPr id="0" name=""/>
        <dsp:cNvSpPr/>
      </dsp:nvSpPr>
      <dsp:spPr>
        <a:xfrm>
          <a:off x="1834308" y="199977"/>
          <a:ext cx="1519126" cy="1519126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 dirty="0"/>
        </a:p>
      </dsp:txBody>
      <dsp:txXfrm>
        <a:off x="2279250" y="644919"/>
        <a:ext cx="1074184" cy="1074184"/>
      </dsp:txXfrm>
    </dsp:sp>
    <dsp:sp modelId="{9FC6A01A-BD1B-4151-89D5-B4DE91D1D9CF}">
      <dsp:nvSpPr>
        <dsp:cNvPr id="0" name=""/>
        <dsp:cNvSpPr/>
      </dsp:nvSpPr>
      <dsp:spPr>
        <a:xfrm rot="5400000">
          <a:off x="3423602" y="199977"/>
          <a:ext cx="1519126" cy="1519126"/>
        </a:xfrm>
        <a:prstGeom prst="pieWedg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 dirty="0"/>
        </a:p>
      </dsp:txBody>
      <dsp:txXfrm rot="-5400000">
        <a:off x="3423602" y="644919"/>
        <a:ext cx="1074184" cy="1074184"/>
      </dsp:txXfrm>
    </dsp:sp>
    <dsp:sp modelId="{83C1B474-EB8D-40CB-B302-77DD9EA71C6B}">
      <dsp:nvSpPr>
        <dsp:cNvPr id="0" name=""/>
        <dsp:cNvSpPr/>
      </dsp:nvSpPr>
      <dsp:spPr>
        <a:xfrm rot="10800000">
          <a:off x="3423602" y="1789271"/>
          <a:ext cx="1519126" cy="1519126"/>
        </a:xfrm>
        <a:prstGeom prst="pieWedg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 dirty="0"/>
        </a:p>
      </dsp:txBody>
      <dsp:txXfrm rot="10800000">
        <a:off x="3423602" y="1789271"/>
        <a:ext cx="1074184" cy="1074184"/>
      </dsp:txXfrm>
    </dsp:sp>
    <dsp:sp modelId="{1082526B-D637-4B87-A9E3-F213701D52FD}">
      <dsp:nvSpPr>
        <dsp:cNvPr id="0" name=""/>
        <dsp:cNvSpPr/>
      </dsp:nvSpPr>
      <dsp:spPr>
        <a:xfrm rot="16200000">
          <a:off x="1834308" y="1789271"/>
          <a:ext cx="1519126" cy="1519126"/>
        </a:xfrm>
        <a:prstGeom prst="pieWedg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 dirty="0"/>
        </a:p>
      </dsp:txBody>
      <dsp:txXfrm rot="5400000">
        <a:off x="2279250" y="1789271"/>
        <a:ext cx="1074184" cy="1074184"/>
      </dsp:txXfrm>
    </dsp:sp>
    <dsp:sp modelId="{5FFE064F-36E8-4EAE-9466-11EF6887704C}">
      <dsp:nvSpPr>
        <dsp:cNvPr id="0" name=""/>
        <dsp:cNvSpPr/>
      </dsp:nvSpPr>
      <dsp:spPr>
        <a:xfrm>
          <a:off x="3126267" y="1438433"/>
          <a:ext cx="524502" cy="45608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E20FA-0881-4D26-96E8-C36C6308D393}">
      <dsp:nvSpPr>
        <dsp:cNvPr id="0" name=""/>
        <dsp:cNvSpPr/>
      </dsp:nvSpPr>
      <dsp:spPr>
        <a:xfrm rot="10800000">
          <a:off x="3126267" y="1613852"/>
          <a:ext cx="524502" cy="45608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DCA64-786D-4F3B-B7B3-215630263ED1}">
      <dsp:nvSpPr>
        <dsp:cNvPr id="0" name=""/>
        <dsp:cNvSpPr/>
      </dsp:nvSpPr>
      <dsp:spPr>
        <a:xfrm>
          <a:off x="3935825" y="2385694"/>
          <a:ext cx="1733137" cy="1122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Use bikes</a:t>
          </a:r>
          <a:endParaRPr lang="uk-UA" sz="2000" kern="1200" dirty="0"/>
        </a:p>
      </dsp:txBody>
      <dsp:txXfrm>
        <a:off x="4480428" y="2691026"/>
        <a:ext cx="1163872" cy="792686"/>
      </dsp:txXfrm>
    </dsp:sp>
    <dsp:sp modelId="{8D3B86C7-E93D-4004-83C0-7AD609381685}">
      <dsp:nvSpPr>
        <dsp:cNvPr id="0" name=""/>
        <dsp:cNvSpPr/>
      </dsp:nvSpPr>
      <dsp:spPr>
        <a:xfrm>
          <a:off x="1108074" y="2385694"/>
          <a:ext cx="1733137" cy="1122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Clean the territory</a:t>
          </a:r>
          <a:endParaRPr lang="uk-UA" sz="1800" kern="1200" dirty="0"/>
        </a:p>
      </dsp:txBody>
      <dsp:txXfrm>
        <a:off x="1132736" y="2691026"/>
        <a:ext cx="1163872" cy="792686"/>
      </dsp:txXfrm>
    </dsp:sp>
    <dsp:sp modelId="{6BBBC9CA-9216-4806-909B-EA39F6FFBE78}">
      <dsp:nvSpPr>
        <dsp:cNvPr id="0" name=""/>
        <dsp:cNvSpPr/>
      </dsp:nvSpPr>
      <dsp:spPr>
        <a:xfrm>
          <a:off x="3935825" y="0"/>
          <a:ext cx="1733137" cy="1122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Save rare plants</a:t>
          </a:r>
          <a:endParaRPr lang="uk-UA" sz="2000" kern="1200" dirty="0"/>
        </a:p>
      </dsp:txBody>
      <dsp:txXfrm>
        <a:off x="4480428" y="24662"/>
        <a:ext cx="1163872" cy="792686"/>
      </dsp:txXfrm>
    </dsp:sp>
    <dsp:sp modelId="{EE44A099-ECDC-4818-81D7-0C6DC079657B}">
      <dsp:nvSpPr>
        <dsp:cNvPr id="0" name=""/>
        <dsp:cNvSpPr/>
      </dsp:nvSpPr>
      <dsp:spPr>
        <a:xfrm>
          <a:off x="1080743" y="0"/>
          <a:ext cx="1733137" cy="1122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Plant more trees</a:t>
          </a:r>
          <a:endParaRPr lang="uk-UA" sz="2000" kern="1200" dirty="0"/>
        </a:p>
      </dsp:txBody>
      <dsp:txXfrm>
        <a:off x="1105405" y="24662"/>
        <a:ext cx="1163872" cy="792686"/>
      </dsp:txXfrm>
    </dsp:sp>
    <dsp:sp modelId="{5BAC209F-B9CC-4153-AFAB-02994EB30564}">
      <dsp:nvSpPr>
        <dsp:cNvPr id="0" name=""/>
        <dsp:cNvSpPr/>
      </dsp:nvSpPr>
      <dsp:spPr>
        <a:xfrm>
          <a:off x="1834308" y="199977"/>
          <a:ext cx="1519126" cy="1519126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 dirty="0"/>
        </a:p>
      </dsp:txBody>
      <dsp:txXfrm>
        <a:off x="2279250" y="644919"/>
        <a:ext cx="1074184" cy="1074184"/>
      </dsp:txXfrm>
    </dsp:sp>
    <dsp:sp modelId="{8FE34700-2247-4796-B6FB-1AC8CF9E660F}">
      <dsp:nvSpPr>
        <dsp:cNvPr id="0" name=""/>
        <dsp:cNvSpPr/>
      </dsp:nvSpPr>
      <dsp:spPr>
        <a:xfrm rot="5400000">
          <a:off x="3423602" y="199977"/>
          <a:ext cx="1519126" cy="1519126"/>
        </a:xfrm>
        <a:prstGeom prst="pieWedg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 dirty="0"/>
        </a:p>
      </dsp:txBody>
      <dsp:txXfrm rot="-5400000">
        <a:off x="3423602" y="644919"/>
        <a:ext cx="1074184" cy="1074184"/>
      </dsp:txXfrm>
    </dsp:sp>
    <dsp:sp modelId="{2750C0CE-599D-4CD1-80F3-F3A5328DE69A}">
      <dsp:nvSpPr>
        <dsp:cNvPr id="0" name=""/>
        <dsp:cNvSpPr/>
      </dsp:nvSpPr>
      <dsp:spPr>
        <a:xfrm rot="10800000">
          <a:off x="3423602" y="1789271"/>
          <a:ext cx="1519126" cy="1519126"/>
        </a:xfrm>
        <a:prstGeom prst="pieWedg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 dirty="0"/>
        </a:p>
      </dsp:txBody>
      <dsp:txXfrm rot="10800000">
        <a:off x="3423602" y="1789271"/>
        <a:ext cx="1074184" cy="1074184"/>
      </dsp:txXfrm>
    </dsp:sp>
    <dsp:sp modelId="{F15BD7D1-8B00-43B9-A7C6-5FB3A1F0CF7B}">
      <dsp:nvSpPr>
        <dsp:cNvPr id="0" name=""/>
        <dsp:cNvSpPr/>
      </dsp:nvSpPr>
      <dsp:spPr>
        <a:xfrm rot="16200000">
          <a:off x="1834308" y="1789271"/>
          <a:ext cx="1519126" cy="1519126"/>
        </a:xfrm>
        <a:prstGeom prst="pieWedg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 dirty="0"/>
        </a:p>
      </dsp:txBody>
      <dsp:txXfrm rot="5400000">
        <a:off x="2279250" y="1789271"/>
        <a:ext cx="1074184" cy="1074184"/>
      </dsp:txXfrm>
    </dsp:sp>
    <dsp:sp modelId="{1A6E4861-3030-4F2D-A758-E689639FF15C}">
      <dsp:nvSpPr>
        <dsp:cNvPr id="0" name=""/>
        <dsp:cNvSpPr/>
      </dsp:nvSpPr>
      <dsp:spPr>
        <a:xfrm>
          <a:off x="3126267" y="1438433"/>
          <a:ext cx="524502" cy="45608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DD9A9-2138-429F-9EAA-CA7B8028CE95}">
      <dsp:nvSpPr>
        <dsp:cNvPr id="0" name=""/>
        <dsp:cNvSpPr/>
      </dsp:nvSpPr>
      <dsp:spPr>
        <a:xfrm rot="10800000">
          <a:off x="3126267" y="1613852"/>
          <a:ext cx="524502" cy="45608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EEF3330-0807-4A5C-97ED-059D4EA0C9BA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CAD859-6C94-48C1-B471-923C882DF087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3330-0807-4A5C-97ED-059D4EA0C9BA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D859-6C94-48C1-B471-923C882DF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3330-0807-4A5C-97ED-059D4EA0C9BA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D859-6C94-48C1-B471-923C882DF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3330-0807-4A5C-97ED-059D4EA0C9BA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D859-6C94-48C1-B471-923C882DF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3330-0807-4A5C-97ED-059D4EA0C9BA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D859-6C94-48C1-B471-923C882DF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3330-0807-4A5C-97ED-059D4EA0C9BA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D859-6C94-48C1-B471-923C882DF0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3330-0807-4A5C-97ED-059D4EA0C9BA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D859-6C94-48C1-B471-923C882DF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3330-0807-4A5C-97ED-059D4EA0C9BA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D859-6C94-48C1-B471-923C882DF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3330-0807-4A5C-97ED-059D4EA0C9BA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D859-6C94-48C1-B471-923C882DF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3330-0807-4A5C-97ED-059D4EA0C9BA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D859-6C94-48C1-B471-923C882DF087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3330-0807-4A5C-97ED-059D4EA0C9BA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D859-6C94-48C1-B471-923C882DF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EEF3330-0807-4A5C-97ED-059D4EA0C9BA}" type="datetimeFigureOut">
              <a:rPr lang="ru-RU" smtClean="0"/>
              <a:t>11.08.2016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6CAD859-6C94-48C1-B471-923C882DF0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6912768" cy="1828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LET’S SAVE OUR PLANET  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environment protection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ENVIRONMENT PROTECTION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745777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Stop cutting down the trees!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074" name="Picture 2" descr="H:\Новая папка\wwflung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24" y="2324100"/>
            <a:ext cx="5379764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6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ruining our life 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825568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62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ways of protection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911849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ways of protection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878242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95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196752"/>
            <a:ext cx="7024744" cy="2592288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Let’s Save</a:t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rgbClr val="FF0000"/>
                </a:solidFill>
              </a:rPr>
              <a:t>Our Planet Together!</a:t>
            </a:r>
            <a:endParaRPr lang="uk-UA" sz="6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:\Новая папка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2664296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5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Головне питання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6840760" cy="146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7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Тематичні питання</a:t>
            </a:r>
            <a:endParaRPr lang="uk-UA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098467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63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наших дій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636955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3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 об'єднати в групи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журналісти</a:t>
            </a:r>
          </a:p>
          <a:p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науковці</a:t>
            </a:r>
          </a:p>
          <a:p>
            <a:r>
              <a:rPr lang="uk-UA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міністри екології</a:t>
            </a:r>
            <a:endParaRPr lang="uk-UA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Кому що</a:t>
            </a:r>
            <a:r>
              <a:rPr lang="en-US" dirty="0" smtClean="0"/>
              <a:t>?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032613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44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POLLUTIONS: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ENVIRONMENT PROTECTION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ENVIRONMENT PROTECTION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228</TotalTime>
  <Words>219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LET’S SAVE OUR PLANET  </vt:lpstr>
      <vt:lpstr>Головне питання</vt:lpstr>
      <vt:lpstr>Тематичні питання</vt:lpstr>
      <vt:lpstr>План наших дій</vt:lpstr>
      <vt:lpstr>Клас об'єднати в групи</vt:lpstr>
      <vt:lpstr>Кому що?</vt:lpstr>
      <vt:lpstr>KINDS OF POLLUTIONS:</vt:lpstr>
      <vt:lpstr>THE ENVIRONMENT PROTECTION</vt:lpstr>
      <vt:lpstr>THE ENVIRONMENT PROTECTION</vt:lpstr>
      <vt:lpstr>THE ENVIRONMENT PROTECTION</vt:lpstr>
      <vt:lpstr>Stop cutting down the trees!</vt:lpstr>
      <vt:lpstr>It’s ruining our life </vt:lpstr>
      <vt:lpstr>The ways of protection</vt:lpstr>
      <vt:lpstr>The ways of protection</vt:lpstr>
      <vt:lpstr>Let’s Save Our Planet Together!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OUR PLANET</dc:title>
  <dc:creator>User</dc:creator>
  <cp:lastModifiedBy>Sasha</cp:lastModifiedBy>
  <cp:revision>17</cp:revision>
  <dcterms:created xsi:type="dcterms:W3CDTF">2013-01-22T08:43:29Z</dcterms:created>
  <dcterms:modified xsi:type="dcterms:W3CDTF">2016-08-11T15:21:18Z</dcterms:modified>
</cp:coreProperties>
</file>